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Foglio1!$A$2:$A$6</cx:f>
        <cx:lvl ptCount="5">
          <cx:pt idx="0">Tal quale</cx:pt>
          <cx:pt idx="1">Volumi uscenti da sottovolumi</cx:pt>
          <cx:pt idx="2">Sali NPKx</cx:pt>
        </cx:lvl>
      </cx:strDim>
      <cx:numDim type="val">
        <cx:f>Foglio1!$B$2:$B$6</cx:f>
        <cx:lvl ptCount="5" formatCode="Standard">
          <cx:pt idx="0">3500</cx:pt>
          <cx:pt idx="1">600</cx:pt>
          <cx:pt idx="2">175</cx:pt>
        </cx:lvl>
      </cx:numDim>
    </cx:data>
  </cx:chartData>
  <cx:chart>
    <cx:title pos="t" align="ctr" overlay="0">
      <cx:tx>
        <cx:txData>
          <cx:v>                  Kg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0" i="0" u="none" strike="noStrike" baseline="0" dirty="0">
              <a:solidFill>
                <a:prstClr val="white">
                  <a:lumMod val="65000"/>
                  <a:lumOff val="35000"/>
                </a:prstClr>
              </a:solidFill>
              <a:latin typeface="Trebuchet MS" panose="020B0603020202020204"/>
            </a:rPr>
            <a:t>                  Kg</a:t>
          </a:r>
        </a:p>
      </cx:txPr>
    </cx:title>
    <cx:plotArea>
      <cx:plotAreaRegion>
        <cx:series layoutId="funnel" uniqueId="{E22430A2-F475-4597-85D9-13F7709D6FFF}">
          <cx:tx>
            <cx:txData>
              <cx:f>Foglio1!$B$1</cx:f>
              <cx:v>Kg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EAAFB-B916-422E-9334-04FFA6660F6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BAE417-F0AF-42B3-8BC2-ED31D18451DD}">
      <dgm:prSet/>
      <dgm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it-IT" b="1" i="1" u="sng" dirty="0">
              <a:solidFill>
                <a:schemeClr val="tx2">
                  <a:lumMod val="50000"/>
                </a:schemeClr>
              </a:solidFill>
            </a:rPr>
            <a:t>Tipo di processo: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6BA7587F-99D2-4A59-9540-C2F27ACE6ECC}" type="parTrans" cxnId="{04544EF2-5644-4435-816D-4943652088B4}">
      <dgm:prSet/>
      <dgm:spPr/>
      <dgm:t>
        <a:bodyPr/>
        <a:lstStyle/>
        <a:p>
          <a:endParaRPr lang="en-US"/>
        </a:p>
      </dgm:t>
    </dgm:pt>
    <dgm:pt modelId="{1F92B767-EAD4-436C-9FDC-2C0E3FAC6BF6}" type="sibTrans" cxnId="{04544EF2-5644-4435-816D-4943652088B4}">
      <dgm:prSet/>
      <dgm:spPr/>
      <dgm:t>
        <a:bodyPr/>
        <a:lstStyle/>
        <a:p>
          <a:endParaRPr lang="en-US"/>
        </a:p>
      </dgm:t>
    </dgm:pt>
    <dgm:pt modelId="{B12EF987-3B94-4174-A252-16C9F96F8578}">
      <dgm:prSet/>
      <dgm:spPr/>
      <dgm:t>
        <a:bodyPr/>
        <a:lstStyle/>
        <a:p>
          <a:r>
            <a:rPr lang="it-IT"/>
            <a:t>Processo biochimico</a:t>
          </a:r>
          <a:endParaRPr lang="en-US"/>
        </a:p>
      </dgm:t>
    </dgm:pt>
    <dgm:pt modelId="{1607B1F9-86AF-45EF-A535-563483541FDE}" type="parTrans" cxnId="{0A0EE1E3-3830-4BE2-8210-958DA4FD6917}">
      <dgm:prSet/>
      <dgm:spPr/>
      <dgm:t>
        <a:bodyPr/>
        <a:lstStyle/>
        <a:p>
          <a:endParaRPr lang="en-US"/>
        </a:p>
      </dgm:t>
    </dgm:pt>
    <dgm:pt modelId="{4E0EE98A-4229-451B-AC62-A31FD0EAA35E}" type="sibTrans" cxnId="{0A0EE1E3-3830-4BE2-8210-958DA4FD6917}">
      <dgm:prSet/>
      <dgm:spPr/>
      <dgm:t>
        <a:bodyPr/>
        <a:lstStyle/>
        <a:p>
          <a:endParaRPr lang="en-US"/>
        </a:p>
      </dgm:t>
    </dgm:pt>
    <dgm:pt modelId="{CF381CE4-1E4D-403B-AF27-B0925CFB8266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it-IT" b="1" i="1" u="sng" dirty="0">
              <a:solidFill>
                <a:schemeClr val="tx2">
                  <a:lumMod val="50000"/>
                </a:schemeClr>
              </a:solidFill>
            </a:rPr>
            <a:t>Gas liberati</a:t>
          </a:r>
          <a:r>
            <a:rPr lang="it-IT" dirty="0"/>
            <a:t>: </a:t>
          </a:r>
          <a:endParaRPr lang="en-US" dirty="0"/>
        </a:p>
      </dgm:t>
    </dgm:pt>
    <dgm:pt modelId="{E8359D77-B97C-4C0C-8816-37FBE60569DA}" type="parTrans" cxnId="{83779AE2-DF69-447F-911A-77B446411521}">
      <dgm:prSet/>
      <dgm:spPr/>
      <dgm:t>
        <a:bodyPr/>
        <a:lstStyle/>
        <a:p>
          <a:endParaRPr lang="en-US"/>
        </a:p>
      </dgm:t>
    </dgm:pt>
    <dgm:pt modelId="{33A6C2CC-CC1B-492A-BB02-1CE2B40A73F7}" type="sibTrans" cxnId="{83779AE2-DF69-447F-911A-77B446411521}">
      <dgm:prSet/>
      <dgm:spPr/>
      <dgm:t>
        <a:bodyPr/>
        <a:lstStyle/>
        <a:p>
          <a:endParaRPr lang="en-US"/>
        </a:p>
      </dgm:t>
    </dgm:pt>
    <dgm:pt modelId="{1D0A9A27-0E4C-44DE-B906-F6254AB653D1}">
      <dgm:prSet/>
      <dgm:spPr/>
      <dgm:t>
        <a:bodyPr/>
        <a:lstStyle/>
        <a:p>
          <a:r>
            <a:rPr lang="it-IT"/>
            <a:t>Anidride carbonica e metano</a:t>
          </a:r>
          <a:endParaRPr lang="en-US"/>
        </a:p>
      </dgm:t>
    </dgm:pt>
    <dgm:pt modelId="{B3845DD0-475D-4F04-B24D-973B070AB46C}" type="parTrans" cxnId="{D9C96CF1-87EF-4322-B42B-26A52462683C}">
      <dgm:prSet/>
      <dgm:spPr/>
      <dgm:t>
        <a:bodyPr/>
        <a:lstStyle/>
        <a:p>
          <a:endParaRPr lang="en-US"/>
        </a:p>
      </dgm:t>
    </dgm:pt>
    <dgm:pt modelId="{F7618660-0ACB-4385-8D85-D0FCA7FED728}" type="sibTrans" cxnId="{D9C96CF1-87EF-4322-B42B-26A52462683C}">
      <dgm:prSet/>
      <dgm:spPr/>
      <dgm:t>
        <a:bodyPr/>
        <a:lstStyle/>
        <a:p>
          <a:endParaRPr lang="en-US"/>
        </a:p>
      </dgm:t>
    </dgm:pt>
    <dgm:pt modelId="{1DDA7DFD-A4CB-45A3-B2E0-B3CFE9639A4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it-IT" sz="3400" b="1" i="1" u="sng" kern="1200" dirty="0">
              <a:solidFill>
                <a:srgbClr val="E7E6E6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Fasi: </a:t>
          </a:r>
          <a:endParaRPr lang="en-US" sz="3400" b="1" i="1" u="sng" kern="1200" dirty="0">
            <a:solidFill>
              <a:srgbClr val="E7E6E6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04807ABA-7C7F-40A6-A99C-91B8D8EAA099}" type="parTrans" cxnId="{0F302B00-491B-4E07-BF6B-7751908CEAF2}">
      <dgm:prSet/>
      <dgm:spPr/>
      <dgm:t>
        <a:bodyPr/>
        <a:lstStyle/>
        <a:p>
          <a:endParaRPr lang="en-US"/>
        </a:p>
      </dgm:t>
    </dgm:pt>
    <dgm:pt modelId="{7C26FFDE-B647-4DB8-9370-09847F151E40}" type="sibTrans" cxnId="{0F302B00-491B-4E07-BF6B-7751908CEAF2}">
      <dgm:prSet/>
      <dgm:spPr/>
      <dgm:t>
        <a:bodyPr/>
        <a:lstStyle/>
        <a:p>
          <a:endParaRPr lang="en-US"/>
        </a:p>
      </dgm:t>
    </dgm:pt>
    <dgm:pt modelId="{0C678833-E074-4C35-B9CF-70A7F16123A3}">
      <dgm:prSet/>
      <dgm:spPr/>
      <dgm:t>
        <a:bodyPr/>
        <a:lstStyle/>
        <a:p>
          <a:r>
            <a:rPr lang="it-IT"/>
            <a:t>Idrolisi</a:t>
          </a:r>
          <a:endParaRPr lang="en-US"/>
        </a:p>
      </dgm:t>
    </dgm:pt>
    <dgm:pt modelId="{D9AA9356-BF36-417D-BA75-1C20B9BEEA74}" type="parTrans" cxnId="{4E0C0FF5-DDF1-4B55-B7F2-47F4EEFD6B78}">
      <dgm:prSet/>
      <dgm:spPr/>
      <dgm:t>
        <a:bodyPr/>
        <a:lstStyle/>
        <a:p>
          <a:endParaRPr lang="en-US"/>
        </a:p>
      </dgm:t>
    </dgm:pt>
    <dgm:pt modelId="{1C2B197E-8D64-4D89-AA93-2A43FA2C7168}" type="sibTrans" cxnId="{4E0C0FF5-DDF1-4B55-B7F2-47F4EEFD6B78}">
      <dgm:prSet/>
      <dgm:spPr/>
      <dgm:t>
        <a:bodyPr/>
        <a:lstStyle/>
        <a:p>
          <a:endParaRPr lang="en-US"/>
        </a:p>
      </dgm:t>
    </dgm:pt>
    <dgm:pt modelId="{B39EF2F5-92E3-4290-9C07-AB0300600148}">
      <dgm:prSet/>
      <dgm:spPr/>
      <dgm:t>
        <a:bodyPr/>
        <a:lstStyle/>
        <a:p>
          <a:r>
            <a:rPr lang="it-IT"/>
            <a:t>Acidogenesi</a:t>
          </a:r>
          <a:endParaRPr lang="en-US"/>
        </a:p>
      </dgm:t>
    </dgm:pt>
    <dgm:pt modelId="{43226A3F-2889-406F-85C4-62E72E9013DE}" type="parTrans" cxnId="{7870460B-3B2A-4075-87DD-EB1BD0C8C826}">
      <dgm:prSet/>
      <dgm:spPr/>
      <dgm:t>
        <a:bodyPr/>
        <a:lstStyle/>
        <a:p>
          <a:endParaRPr lang="en-US"/>
        </a:p>
      </dgm:t>
    </dgm:pt>
    <dgm:pt modelId="{4037BCCE-76C9-488E-A465-4C647C832094}" type="sibTrans" cxnId="{7870460B-3B2A-4075-87DD-EB1BD0C8C826}">
      <dgm:prSet/>
      <dgm:spPr/>
      <dgm:t>
        <a:bodyPr/>
        <a:lstStyle/>
        <a:p>
          <a:endParaRPr lang="en-US"/>
        </a:p>
      </dgm:t>
    </dgm:pt>
    <dgm:pt modelId="{6BF24AA5-CEF1-4EE7-A9F0-ACCAB2805BD9}">
      <dgm:prSet/>
      <dgm:spPr/>
      <dgm:t>
        <a:bodyPr/>
        <a:lstStyle/>
        <a:p>
          <a:r>
            <a:rPr lang="it-IT"/>
            <a:t>Acetogenesi</a:t>
          </a:r>
          <a:endParaRPr lang="en-US"/>
        </a:p>
      </dgm:t>
    </dgm:pt>
    <dgm:pt modelId="{494A438F-ECE1-42C8-840D-F2F02FDCEF66}" type="parTrans" cxnId="{E79D08BB-4862-43A8-BBE1-FFDEA9880EF2}">
      <dgm:prSet/>
      <dgm:spPr/>
      <dgm:t>
        <a:bodyPr/>
        <a:lstStyle/>
        <a:p>
          <a:endParaRPr lang="en-US"/>
        </a:p>
      </dgm:t>
    </dgm:pt>
    <dgm:pt modelId="{DB59E891-EF4A-4DD3-872A-92493FACDBCA}" type="sibTrans" cxnId="{E79D08BB-4862-43A8-BBE1-FFDEA9880EF2}">
      <dgm:prSet/>
      <dgm:spPr/>
      <dgm:t>
        <a:bodyPr/>
        <a:lstStyle/>
        <a:p>
          <a:endParaRPr lang="en-US"/>
        </a:p>
      </dgm:t>
    </dgm:pt>
    <dgm:pt modelId="{9E514B79-6F82-453A-90A2-2AA35A45B6A4}">
      <dgm:prSet/>
      <dgm:spPr/>
      <dgm:t>
        <a:bodyPr/>
        <a:lstStyle/>
        <a:p>
          <a:r>
            <a:rPr lang="it-IT"/>
            <a:t>Metanogenesi</a:t>
          </a:r>
          <a:endParaRPr lang="en-US"/>
        </a:p>
      </dgm:t>
    </dgm:pt>
    <dgm:pt modelId="{3AF7BE8C-C7C0-4D1D-A191-CC884506AF6E}" type="parTrans" cxnId="{8229FE3A-4DA9-4A92-B173-2ED53B266388}">
      <dgm:prSet/>
      <dgm:spPr/>
      <dgm:t>
        <a:bodyPr/>
        <a:lstStyle/>
        <a:p>
          <a:endParaRPr lang="en-US"/>
        </a:p>
      </dgm:t>
    </dgm:pt>
    <dgm:pt modelId="{F66C30CC-5A1D-48D8-B06F-D271F3139B75}" type="sibTrans" cxnId="{8229FE3A-4DA9-4A92-B173-2ED53B266388}">
      <dgm:prSet/>
      <dgm:spPr/>
      <dgm:t>
        <a:bodyPr/>
        <a:lstStyle/>
        <a:p>
          <a:endParaRPr lang="en-US"/>
        </a:p>
      </dgm:t>
    </dgm:pt>
    <dgm:pt modelId="{18A2BD79-BA81-4B63-8AE6-8F97D0BFA3D5}" type="pres">
      <dgm:prSet presAssocID="{08DEAAFB-B916-422E-9334-04FFA6660F68}" presName="linear" presStyleCnt="0">
        <dgm:presLayoutVars>
          <dgm:animLvl val="lvl"/>
          <dgm:resizeHandles val="exact"/>
        </dgm:presLayoutVars>
      </dgm:prSet>
      <dgm:spPr/>
    </dgm:pt>
    <dgm:pt modelId="{5B38DB8E-0B76-4258-91E9-A6E62DDF22BF}" type="pres">
      <dgm:prSet presAssocID="{FEBAE417-F0AF-42B3-8BC2-ED31D18451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F0EE61-5CF0-409F-8808-0E85EDA56B40}" type="pres">
      <dgm:prSet presAssocID="{FEBAE417-F0AF-42B3-8BC2-ED31D18451DD}" presName="childText" presStyleLbl="revTx" presStyleIdx="0" presStyleCnt="3">
        <dgm:presLayoutVars>
          <dgm:bulletEnabled val="1"/>
        </dgm:presLayoutVars>
      </dgm:prSet>
      <dgm:spPr/>
    </dgm:pt>
    <dgm:pt modelId="{F3C815D4-E947-4DF9-89D0-482C3C4DCF4A}" type="pres">
      <dgm:prSet presAssocID="{CF381CE4-1E4D-403B-AF27-B0925CFB82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6FB661-F6B8-473B-B747-8840702D78FD}" type="pres">
      <dgm:prSet presAssocID="{CF381CE4-1E4D-403B-AF27-B0925CFB8266}" presName="childText" presStyleLbl="revTx" presStyleIdx="1" presStyleCnt="3">
        <dgm:presLayoutVars>
          <dgm:bulletEnabled val="1"/>
        </dgm:presLayoutVars>
      </dgm:prSet>
      <dgm:spPr/>
    </dgm:pt>
    <dgm:pt modelId="{4B53E319-9BAD-4FFF-978F-C9F2B0205C1D}" type="pres">
      <dgm:prSet presAssocID="{1DDA7DFD-A4CB-45A3-B2E0-B3CFE9639A4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5ED84C-ABBE-461F-90E2-B4B1D60B2CA6}" type="pres">
      <dgm:prSet presAssocID="{1DDA7DFD-A4CB-45A3-B2E0-B3CFE9639A4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F302B00-491B-4E07-BF6B-7751908CEAF2}" srcId="{08DEAAFB-B916-422E-9334-04FFA6660F68}" destId="{1DDA7DFD-A4CB-45A3-B2E0-B3CFE9639A41}" srcOrd="2" destOrd="0" parTransId="{04807ABA-7C7F-40A6-A99C-91B8D8EAA099}" sibTransId="{7C26FFDE-B647-4DB8-9370-09847F151E40}"/>
    <dgm:cxn modelId="{7870460B-3B2A-4075-87DD-EB1BD0C8C826}" srcId="{1DDA7DFD-A4CB-45A3-B2E0-B3CFE9639A41}" destId="{B39EF2F5-92E3-4290-9C07-AB0300600148}" srcOrd="1" destOrd="0" parTransId="{43226A3F-2889-406F-85C4-62E72E9013DE}" sibTransId="{4037BCCE-76C9-488E-A465-4C647C832094}"/>
    <dgm:cxn modelId="{8229FE3A-4DA9-4A92-B173-2ED53B266388}" srcId="{1DDA7DFD-A4CB-45A3-B2E0-B3CFE9639A41}" destId="{9E514B79-6F82-453A-90A2-2AA35A45B6A4}" srcOrd="3" destOrd="0" parTransId="{3AF7BE8C-C7C0-4D1D-A191-CC884506AF6E}" sibTransId="{F66C30CC-5A1D-48D8-B06F-D271F3139B75}"/>
    <dgm:cxn modelId="{73E0B742-D5C4-494C-B609-B142F05E92A4}" type="presOf" srcId="{B12EF987-3B94-4174-A252-16C9F96F8578}" destId="{5CF0EE61-5CF0-409F-8808-0E85EDA56B40}" srcOrd="0" destOrd="0" presId="urn:microsoft.com/office/officeart/2005/8/layout/vList2"/>
    <dgm:cxn modelId="{43372943-6313-4C0B-9959-19731E031F2E}" type="presOf" srcId="{1DDA7DFD-A4CB-45A3-B2E0-B3CFE9639A41}" destId="{4B53E319-9BAD-4FFF-978F-C9F2B0205C1D}" srcOrd="0" destOrd="0" presId="urn:microsoft.com/office/officeart/2005/8/layout/vList2"/>
    <dgm:cxn modelId="{7496096A-B472-4347-932E-B8FBA9ECA7E5}" type="presOf" srcId="{6BF24AA5-CEF1-4EE7-A9F0-ACCAB2805BD9}" destId="{095ED84C-ABBE-461F-90E2-B4B1D60B2CA6}" srcOrd="0" destOrd="2" presId="urn:microsoft.com/office/officeart/2005/8/layout/vList2"/>
    <dgm:cxn modelId="{E2782B7C-E3DC-4937-8CA6-12B538B4419B}" type="presOf" srcId="{1D0A9A27-0E4C-44DE-B906-F6254AB653D1}" destId="{146FB661-F6B8-473B-B747-8840702D78FD}" srcOrd="0" destOrd="0" presId="urn:microsoft.com/office/officeart/2005/8/layout/vList2"/>
    <dgm:cxn modelId="{78610AA0-E9B5-4DC4-89C4-39EF24971591}" type="presOf" srcId="{08DEAAFB-B916-422E-9334-04FFA6660F68}" destId="{18A2BD79-BA81-4B63-8AE6-8F97D0BFA3D5}" srcOrd="0" destOrd="0" presId="urn:microsoft.com/office/officeart/2005/8/layout/vList2"/>
    <dgm:cxn modelId="{607DB7A4-126B-4837-BAD6-81C7B094E9A1}" type="presOf" srcId="{FEBAE417-F0AF-42B3-8BC2-ED31D18451DD}" destId="{5B38DB8E-0B76-4258-91E9-A6E62DDF22BF}" srcOrd="0" destOrd="0" presId="urn:microsoft.com/office/officeart/2005/8/layout/vList2"/>
    <dgm:cxn modelId="{E79D08BB-4862-43A8-BBE1-FFDEA9880EF2}" srcId="{1DDA7DFD-A4CB-45A3-B2E0-B3CFE9639A41}" destId="{6BF24AA5-CEF1-4EE7-A9F0-ACCAB2805BD9}" srcOrd="2" destOrd="0" parTransId="{494A438F-ECE1-42C8-840D-F2F02FDCEF66}" sibTransId="{DB59E891-EF4A-4DD3-872A-92493FACDBCA}"/>
    <dgm:cxn modelId="{9D7A82C2-E2C5-46E9-8885-0798D7E058D3}" type="presOf" srcId="{CF381CE4-1E4D-403B-AF27-B0925CFB8266}" destId="{F3C815D4-E947-4DF9-89D0-482C3C4DCF4A}" srcOrd="0" destOrd="0" presId="urn:microsoft.com/office/officeart/2005/8/layout/vList2"/>
    <dgm:cxn modelId="{4A6F56D2-B0FC-462C-A7AD-A7D41F0E0217}" type="presOf" srcId="{B39EF2F5-92E3-4290-9C07-AB0300600148}" destId="{095ED84C-ABBE-461F-90E2-B4B1D60B2CA6}" srcOrd="0" destOrd="1" presId="urn:microsoft.com/office/officeart/2005/8/layout/vList2"/>
    <dgm:cxn modelId="{83779AE2-DF69-447F-911A-77B446411521}" srcId="{08DEAAFB-B916-422E-9334-04FFA6660F68}" destId="{CF381CE4-1E4D-403B-AF27-B0925CFB8266}" srcOrd="1" destOrd="0" parTransId="{E8359D77-B97C-4C0C-8816-37FBE60569DA}" sibTransId="{33A6C2CC-CC1B-492A-BB02-1CE2B40A73F7}"/>
    <dgm:cxn modelId="{0A0EE1E3-3830-4BE2-8210-958DA4FD6917}" srcId="{FEBAE417-F0AF-42B3-8BC2-ED31D18451DD}" destId="{B12EF987-3B94-4174-A252-16C9F96F8578}" srcOrd="0" destOrd="0" parTransId="{1607B1F9-86AF-45EF-A535-563483541FDE}" sibTransId="{4E0EE98A-4229-451B-AC62-A31FD0EAA35E}"/>
    <dgm:cxn modelId="{C59081EB-6726-4F3E-AD35-F6C37CAFAAB2}" type="presOf" srcId="{9E514B79-6F82-453A-90A2-2AA35A45B6A4}" destId="{095ED84C-ABBE-461F-90E2-B4B1D60B2CA6}" srcOrd="0" destOrd="3" presId="urn:microsoft.com/office/officeart/2005/8/layout/vList2"/>
    <dgm:cxn modelId="{D9C96CF1-87EF-4322-B42B-26A52462683C}" srcId="{CF381CE4-1E4D-403B-AF27-B0925CFB8266}" destId="{1D0A9A27-0E4C-44DE-B906-F6254AB653D1}" srcOrd="0" destOrd="0" parTransId="{B3845DD0-475D-4F04-B24D-973B070AB46C}" sibTransId="{F7618660-0ACB-4385-8D85-D0FCA7FED728}"/>
    <dgm:cxn modelId="{04544EF2-5644-4435-816D-4943652088B4}" srcId="{08DEAAFB-B916-422E-9334-04FFA6660F68}" destId="{FEBAE417-F0AF-42B3-8BC2-ED31D18451DD}" srcOrd="0" destOrd="0" parTransId="{6BA7587F-99D2-4A59-9540-C2F27ACE6ECC}" sibTransId="{1F92B767-EAD4-436C-9FDC-2C0E3FAC6BF6}"/>
    <dgm:cxn modelId="{4297F0F2-6489-4429-B386-1E1DA15D8948}" type="presOf" srcId="{0C678833-E074-4C35-B9CF-70A7F16123A3}" destId="{095ED84C-ABBE-461F-90E2-B4B1D60B2CA6}" srcOrd="0" destOrd="0" presId="urn:microsoft.com/office/officeart/2005/8/layout/vList2"/>
    <dgm:cxn modelId="{4E0C0FF5-DDF1-4B55-B7F2-47F4EEFD6B78}" srcId="{1DDA7DFD-A4CB-45A3-B2E0-B3CFE9639A41}" destId="{0C678833-E074-4C35-B9CF-70A7F16123A3}" srcOrd="0" destOrd="0" parTransId="{D9AA9356-BF36-417D-BA75-1C20B9BEEA74}" sibTransId="{1C2B197E-8D64-4D89-AA93-2A43FA2C7168}"/>
    <dgm:cxn modelId="{B8D8210A-52A4-45AB-8BCE-DD355D905C1F}" type="presParOf" srcId="{18A2BD79-BA81-4B63-8AE6-8F97D0BFA3D5}" destId="{5B38DB8E-0B76-4258-91E9-A6E62DDF22BF}" srcOrd="0" destOrd="0" presId="urn:microsoft.com/office/officeart/2005/8/layout/vList2"/>
    <dgm:cxn modelId="{E8D2AA7B-506A-44F9-80D9-5D1E641E1BBC}" type="presParOf" srcId="{18A2BD79-BA81-4B63-8AE6-8F97D0BFA3D5}" destId="{5CF0EE61-5CF0-409F-8808-0E85EDA56B40}" srcOrd="1" destOrd="0" presId="urn:microsoft.com/office/officeart/2005/8/layout/vList2"/>
    <dgm:cxn modelId="{97AFC462-A95B-4C61-A43D-836EA67BE2F6}" type="presParOf" srcId="{18A2BD79-BA81-4B63-8AE6-8F97D0BFA3D5}" destId="{F3C815D4-E947-4DF9-89D0-482C3C4DCF4A}" srcOrd="2" destOrd="0" presId="urn:microsoft.com/office/officeart/2005/8/layout/vList2"/>
    <dgm:cxn modelId="{63A5E192-943C-4FD4-ADEF-1559D09A9291}" type="presParOf" srcId="{18A2BD79-BA81-4B63-8AE6-8F97D0BFA3D5}" destId="{146FB661-F6B8-473B-B747-8840702D78FD}" srcOrd="3" destOrd="0" presId="urn:microsoft.com/office/officeart/2005/8/layout/vList2"/>
    <dgm:cxn modelId="{4588806F-6103-48B2-A452-A0CCC5AC9505}" type="presParOf" srcId="{18A2BD79-BA81-4B63-8AE6-8F97D0BFA3D5}" destId="{4B53E319-9BAD-4FFF-978F-C9F2B0205C1D}" srcOrd="4" destOrd="0" presId="urn:microsoft.com/office/officeart/2005/8/layout/vList2"/>
    <dgm:cxn modelId="{FD3B3FE5-8F2B-4634-9233-60D89575FB3D}" type="presParOf" srcId="{18A2BD79-BA81-4B63-8AE6-8F97D0BFA3D5}" destId="{095ED84C-ABBE-461F-90E2-B4B1D60B2CA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E841A-D2B3-4BAF-A3FC-150AB51DE1DF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17E749-101B-419F-8830-87D53BD8B67B}">
      <dgm:prSet custT="1"/>
      <dgm:spPr/>
      <dgm:t>
        <a:bodyPr/>
        <a:lstStyle/>
        <a:p>
          <a:r>
            <a:rPr lang="it-IT" sz="3200" b="1" i="1" u="sng" dirty="0"/>
            <a:t>Tipo di alimentazione:</a:t>
          </a:r>
          <a:endParaRPr lang="en-US" sz="3200" dirty="0"/>
        </a:p>
      </dgm:t>
    </dgm:pt>
    <dgm:pt modelId="{80FF5704-4B93-44AA-A5A6-D56A91FCF06B}" type="parTrans" cxnId="{1CC2C70F-4A42-4949-B28C-14C67306B55A}">
      <dgm:prSet/>
      <dgm:spPr/>
      <dgm:t>
        <a:bodyPr/>
        <a:lstStyle/>
        <a:p>
          <a:endParaRPr lang="en-US"/>
        </a:p>
      </dgm:t>
    </dgm:pt>
    <dgm:pt modelId="{0975367A-E999-4F97-972A-3BB85B2F756C}" type="sibTrans" cxnId="{1CC2C70F-4A42-4949-B28C-14C67306B55A}">
      <dgm:prSet/>
      <dgm:spPr/>
      <dgm:t>
        <a:bodyPr/>
        <a:lstStyle/>
        <a:p>
          <a:endParaRPr lang="en-US"/>
        </a:p>
      </dgm:t>
    </dgm:pt>
    <dgm:pt modelId="{993158FD-2393-4A1A-B140-70E1C44B03D4}">
      <dgm:prSet custT="1"/>
      <dgm:spPr/>
      <dgm:t>
        <a:bodyPr/>
        <a:lstStyle/>
        <a:p>
          <a:r>
            <a:rPr lang="it-IT" sz="2400" i="1" dirty="0"/>
            <a:t>Batch</a:t>
          </a:r>
          <a:endParaRPr lang="en-US" sz="2400" dirty="0"/>
        </a:p>
      </dgm:t>
    </dgm:pt>
    <dgm:pt modelId="{7EB0A38F-E21F-4A55-84CA-4795498ADDBE}" type="parTrans" cxnId="{775ED905-859D-465F-A0F9-43FC2900FB4F}">
      <dgm:prSet/>
      <dgm:spPr/>
      <dgm:t>
        <a:bodyPr/>
        <a:lstStyle/>
        <a:p>
          <a:endParaRPr lang="en-US"/>
        </a:p>
      </dgm:t>
    </dgm:pt>
    <dgm:pt modelId="{A3D68CF5-8B9A-46FD-A4B0-1523E4B841E8}" type="sibTrans" cxnId="{775ED905-859D-465F-A0F9-43FC2900FB4F}">
      <dgm:prSet/>
      <dgm:spPr/>
      <dgm:t>
        <a:bodyPr/>
        <a:lstStyle/>
        <a:p>
          <a:endParaRPr lang="en-US"/>
        </a:p>
      </dgm:t>
    </dgm:pt>
    <dgm:pt modelId="{F17F13DD-9A35-4E0F-AD1A-89A08F75F0A2}">
      <dgm:prSet custT="1"/>
      <dgm:spPr/>
      <dgm:t>
        <a:bodyPr/>
        <a:lstStyle/>
        <a:p>
          <a:r>
            <a:rPr lang="it-IT" sz="2400" i="1" dirty="0"/>
            <a:t>Continuo</a:t>
          </a:r>
          <a:endParaRPr lang="en-US" sz="2400" dirty="0"/>
        </a:p>
      </dgm:t>
    </dgm:pt>
    <dgm:pt modelId="{CDA59015-A7CD-4878-95E0-63582AD0E9D5}" type="parTrans" cxnId="{62FE26A0-E661-405F-BD64-375438FCFB2E}">
      <dgm:prSet/>
      <dgm:spPr/>
      <dgm:t>
        <a:bodyPr/>
        <a:lstStyle/>
        <a:p>
          <a:endParaRPr lang="en-US"/>
        </a:p>
      </dgm:t>
    </dgm:pt>
    <dgm:pt modelId="{F348A462-84B9-42F1-BDEB-8F55115111F3}" type="sibTrans" cxnId="{62FE26A0-E661-405F-BD64-375438FCFB2E}">
      <dgm:prSet/>
      <dgm:spPr/>
      <dgm:t>
        <a:bodyPr/>
        <a:lstStyle/>
        <a:p>
          <a:endParaRPr lang="en-US"/>
        </a:p>
      </dgm:t>
    </dgm:pt>
    <dgm:pt modelId="{07943AAA-A0ED-4B09-B2ED-2F1062A2B9CA}">
      <dgm:prSet custT="1"/>
      <dgm:spPr/>
      <dgm:t>
        <a:bodyPr/>
        <a:lstStyle/>
        <a:p>
          <a:r>
            <a:rPr lang="it-IT" sz="3200" b="1" i="1" u="sng" dirty="0"/>
            <a:t>Temperatura:</a:t>
          </a:r>
          <a:endParaRPr lang="en-US" sz="3200" dirty="0"/>
        </a:p>
      </dgm:t>
    </dgm:pt>
    <dgm:pt modelId="{C5D520DD-1F1D-4D2E-B2A9-1980DEBA7C53}" type="parTrans" cxnId="{8EFC186A-2A8D-4DF8-9A79-BF3149E506ED}">
      <dgm:prSet/>
      <dgm:spPr/>
      <dgm:t>
        <a:bodyPr/>
        <a:lstStyle/>
        <a:p>
          <a:endParaRPr lang="en-US"/>
        </a:p>
      </dgm:t>
    </dgm:pt>
    <dgm:pt modelId="{352E1F8E-9DCB-4FFC-8DB2-AAC8F6DE364A}" type="sibTrans" cxnId="{8EFC186A-2A8D-4DF8-9A79-BF3149E506ED}">
      <dgm:prSet/>
      <dgm:spPr/>
      <dgm:t>
        <a:bodyPr/>
        <a:lstStyle/>
        <a:p>
          <a:endParaRPr lang="en-US"/>
        </a:p>
      </dgm:t>
    </dgm:pt>
    <dgm:pt modelId="{DBC72131-8201-493F-BEBD-FDA60B89A96E}">
      <dgm:prSet custT="1"/>
      <dgm:spPr/>
      <dgm:t>
        <a:bodyPr/>
        <a:lstStyle/>
        <a:p>
          <a:r>
            <a:rPr lang="it-IT" sz="1600" i="1" dirty="0"/>
            <a:t>Termofilia (45° - 65°)</a:t>
          </a:r>
          <a:endParaRPr lang="en-US" sz="1600" dirty="0"/>
        </a:p>
      </dgm:t>
    </dgm:pt>
    <dgm:pt modelId="{7C4D52E2-8E00-4E5F-868D-C30EBC992D0A}" type="parTrans" cxnId="{137B9C05-84DD-4826-BB3F-13C613009A07}">
      <dgm:prSet/>
      <dgm:spPr/>
      <dgm:t>
        <a:bodyPr/>
        <a:lstStyle/>
        <a:p>
          <a:endParaRPr lang="en-US"/>
        </a:p>
      </dgm:t>
    </dgm:pt>
    <dgm:pt modelId="{745D66D2-74B3-4D4B-B0C6-E8306D9D7D09}" type="sibTrans" cxnId="{137B9C05-84DD-4826-BB3F-13C613009A07}">
      <dgm:prSet/>
      <dgm:spPr/>
      <dgm:t>
        <a:bodyPr/>
        <a:lstStyle/>
        <a:p>
          <a:endParaRPr lang="en-US"/>
        </a:p>
      </dgm:t>
    </dgm:pt>
    <dgm:pt modelId="{A497957B-5929-4366-B0F2-3F769DF12EAE}">
      <dgm:prSet custT="1"/>
      <dgm:spPr/>
      <dgm:t>
        <a:bodyPr/>
        <a:lstStyle/>
        <a:p>
          <a:r>
            <a:rPr lang="it-IT" sz="1600" i="1" dirty="0" err="1"/>
            <a:t>Mesofilia</a:t>
          </a:r>
          <a:r>
            <a:rPr lang="it-IT" sz="1600" i="1" dirty="0"/>
            <a:t> (25° - 45°)</a:t>
          </a:r>
          <a:endParaRPr lang="en-US" sz="1600" dirty="0"/>
        </a:p>
      </dgm:t>
    </dgm:pt>
    <dgm:pt modelId="{1BFE6C33-E9D6-4833-9E5A-E442A9F8FF32}" type="parTrans" cxnId="{6254A936-6EB7-4693-98B3-398FB2E98013}">
      <dgm:prSet/>
      <dgm:spPr/>
      <dgm:t>
        <a:bodyPr/>
        <a:lstStyle/>
        <a:p>
          <a:endParaRPr lang="en-US"/>
        </a:p>
      </dgm:t>
    </dgm:pt>
    <dgm:pt modelId="{4D4CA80C-B553-4F2E-B06C-7A4D373D782F}" type="sibTrans" cxnId="{6254A936-6EB7-4693-98B3-398FB2E98013}">
      <dgm:prSet/>
      <dgm:spPr/>
      <dgm:t>
        <a:bodyPr/>
        <a:lstStyle/>
        <a:p>
          <a:endParaRPr lang="en-US"/>
        </a:p>
      </dgm:t>
    </dgm:pt>
    <dgm:pt modelId="{E1D3050A-C355-4F91-BB45-3D9A2F59DCC1}">
      <dgm:prSet custT="1"/>
      <dgm:spPr/>
      <dgm:t>
        <a:bodyPr/>
        <a:lstStyle/>
        <a:p>
          <a:r>
            <a:rPr lang="it-IT" sz="1600" i="1" dirty="0" err="1"/>
            <a:t>Psicrofilia</a:t>
          </a:r>
          <a:r>
            <a:rPr lang="it-IT" sz="1600" i="1" dirty="0"/>
            <a:t> (&lt;20°)</a:t>
          </a:r>
          <a:endParaRPr lang="en-US" sz="1600" dirty="0"/>
        </a:p>
      </dgm:t>
    </dgm:pt>
    <dgm:pt modelId="{4C537800-F68D-4198-9984-FD2803814C88}" type="parTrans" cxnId="{3B6C9296-8258-4A78-B842-36061FCA3B90}">
      <dgm:prSet/>
      <dgm:spPr/>
      <dgm:t>
        <a:bodyPr/>
        <a:lstStyle/>
        <a:p>
          <a:endParaRPr lang="en-US"/>
        </a:p>
      </dgm:t>
    </dgm:pt>
    <dgm:pt modelId="{A2260B1F-E248-40DD-9A90-A386393AFC0E}" type="sibTrans" cxnId="{3B6C9296-8258-4A78-B842-36061FCA3B90}">
      <dgm:prSet/>
      <dgm:spPr/>
      <dgm:t>
        <a:bodyPr/>
        <a:lstStyle/>
        <a:p>
          <a:endParaRPr lang="en-US"/>
        </a:p>
      </dgm:t>
    </dgm:pt>
    <dgm:pt modelId="{2B2D1DCE-20C9-46E1-82A4-28043FD24131}">
      <dgm:prSet custT="1"/>
      <dgm:spPr/>
      <dgm:t>
        <a:bodyPr/>
        <a:lstStyle/>
        <a:p>
          <a:r>
            <a:rPr lang="it-IT" sz="3200" b="1" i="1" u="sng" dirty="0"/>
            <a:t>Volume solidi totali</a:t>
          </a:r>
          <a:r>
            <a:rPr lang="it-IT" sz="3600" b="1" i="1" u="sng" dirty="0"/>
            <a:t>:</a:t>
          </a:r>
          <a:endParaRPr lang="en-US" sz="1300" dirty="0"/>
        </a:p>
      </dgm:t>
    </dgm:pt>
    <dgm:pt modelId="{A45BFEAB-20FB-4B1A-8A35-4EB512BBE16E}" type="parTrans" cxnId="{49833DFD-C187-4F7C-B6D5-A436B1EA0B96}">
      <dgm:prSet/>
      <dgm:spPr/>
      <dgm:t>
        <a:bodyPr/>
        <a:lstStyle/>
        <a:p>
          <a:endParaRPr lang="en-US"/>
        </a:p>
      </dgm:t>
    </dgm:pt>
    <dgm:pt modelId="{0F09F389-47AA-4650-A12F-95B1EB78B77D}" type="sibTrans" cxnId="{49833DFD-C187-4F7C-B6D5-A436B1EA0B96}">
      <dgm:prSet/>
      <dgm:spPr/>
      <dgm:t>
        <a:bodyPr/>
        <a:lstStyle/>
        <a:p>
          <a:endParaRPr lang="en-US"/>
        </a:p>
      </dgm:t>
    </dgm:pt>
    <dgm:pt modelId="{0B4F373F-0371-45C9-B6CE-D6C41B84925F}">
      <dgm:prSet custT="1"/>
      <dgm:spPr/>
      <dgm:t>
        <a:bodyPr/>
        <a:lstStyle/>
        <a:p>
          <a:r>
            <a:rPr lang="it-IT" sz="1600" i="1" dirty="0"/>
            <a:t>Wet (&lt;15%)</a:t>
          </a:r>
          <a:endParaRPr lang="en-US" sz="1600" dirty="0"/>
        </a:p>
      </dgm:t>
    </dgm:pt>
    <dgm:pt modelId="{0012F78D-F84C-4647-8A6F-34EE563CA593}" type="parTrans" cxnId="{C6D5D390-81C4-4D66-BEFC-184370A6F809}">
      <dgm:prSet/>
      <dgm:spPr/>
      <dgm:t>
        <a:bodyPr/>
        <a:lstStyle/>
        <a:p>
          <a:endParaRPr lang="en-US"/>
        </a:p>
      </dgm:t>
    </dgm:pt>
    <dgm:pt modelId="{91FF7DD1-7BE2-4A37-974E-70AF47E17B13}" type="sibTrans" cxnId="{C6D5D390-81C4-4D66-BEFC-184370A6F809}">
      <dgm:prSet/>
      <dgm:spPr/>
      <dgm:t>
        <a:bodyPr/>
        <a:lstStyle/>
        <a:p>
          <a:endParaRPr lang="en-US"/>
        </a:p>
      </dgm:t>
    </dgm:pt>
    <dgm:pt modelId="{D5071756-6A70-4F08-84F0-B91E44985D5B}">
      <dgm:prSet custT="1"/>
      <dgm:spPr/>
      <dgm:t>
        <a:bodyPr/>
        <a:lstStyle/>
        <a:p>
          <a:r>
            <a:rPr lang="it-IT" sz="1600" i="1" dirty="0" err="1"/>
            <a:t>Semy</a:t>
          </a:r>
          <a:r>
            <a:rPr lang="it-IT" sz="1600" i="1" dirty="0"/>
            <a:t> dry (15-20 %)</a:t>
          </a:r>
          <a:endParaRPr lang="en-US" sz="1600" dirty="0"/>
        </a:p>
      </dgm:t>
    </dgm:pt>
    <dgm:pt modelId="{777D809E-66E6-421C-8E97-1DDE324AE495}" type="parTrans" cxnId="{799C6E63-87B6-4832-ADD4-57A10BCA0F1E}">
      <dgm:prSet/>
      <dgm:spPr/>
      <dgm:t>
        <a:bodyPr/>
        <a:lstStyle/>
        <a:p>
          <a:endParaRPr lang="en-US"/>
        </a:p>
      </dgm:t>
    </dgm:pt>
    <dgm:pt modelId="{F0AFBDFA-1437-475D-B8A9-BD4C6624147C}" type="sibTrans" cxnId="{799C6E63-87B6-4832-ADD4-57A10BCA0F1E}">
      <dgm:prSet/>
      <dgm:spPr/>
      <dgm:t>
        <a:bodyPr/>
        <a:lstStyle/>
        <a:p>
          <a:endParaRPr lang="en-US"/>
        </a:p>
      </dgm:t>
    </dgm:pt>
    <dgm:pt modelId="{4C2F7448-0058-40F3-9F5F-5B84A97C7C1A}">
      <dgm:prSet custT="1"/>
      <dgm:spPr/>
      <dgm:t>
        <a:bodyPr/>
        <a:lstStyle/>
        <a:p>
          <a:r>
            <a:rPr lang="it-IT" sz="1600" i="1" dirty="0"/>
            <a:t>Dry (&gt;20 %)</a:t>
          </a:r>
          <a:endParaRPr lang="en-US" sz="1600" dirty="0"/>
        </a:p>
      </dgm:t>
    </dgm:pt>
    <dgm:pt modelId="{FF8B698E-AE55-4205-89FF-586FC271B947}" type="parTrans" cxnId="{3616687B-270E-47E1-B7B7-56AE0BDDCF80}">
      <dgm:prSet/>
      <dgm:spPr/>
      <dgm:t>
        <a:bodyPr/>
        <a:lstStyle/>
        <a:p>
          <a:endParaRPr lang="en-US"/>
        </a:p>
      </dgm:t>
    </dgm:pt>
    <dgm:pt modelId="{AA053014-C482-4EBD-B420-1E768A828AE4}" type="sibTrans" cxnId="{3616687B-270E-47E1-B7B7-56AE0BDDCF80}">
      <dgm:prSet/>
      <dgm:spPr/>
      <dgm:t>
        <a:bodyPr/>
        <a:lstStyle/>
        <a:p>
          <a:endParaRPr lang="en-US"/>
        </a:p>
      </dgm:t>
    </dgm:pt>
    <dgm:pt modelId="{54568A9F-F58C-40FC-9C2A-017B42EAC88B}" type="pres">
      <dgm:prSet presAssocID="{74CE841A-D2B3-4BAF-A3FC-150AB51DE1DF}" presName="linear" presStyleCnt="0">
        <dgm:presLayoutVars>
          <dgm:animLvl val="lvl"/>
          <dgm:resizeHandles val="exact"/>
        </dgm:presLayoutVars>
      </dgm:prSet>
      <dgm:spPr/>
    </dgm:pt>
    <dgm:pt modelId="{070527F0-40E3-4EFF-B758-DBD4E1F3222A}" type="pres">
      <dgm:prSet presAssocID="{1017E749-101B-419F-8830-87D53BD8B6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0F51DB-A34D-4673-B390-F70739826270}" type="pres">
      <dgm:prSet presAssocID="{1017E749-101B-419F-8830-87D53BD8B67B}" presName="childText" presStyleLbl="revTx" presStyleIdx="0" presStyleCnt="3">
        <dgm:presLayoutVars>
          <dgm:bulletEnabled val="1"/>
        </dgm:presLayoutVars>
      </dgm:prSet>
      <dgm:spPr/>
    </dgm:pt>
    <dgm:pt modelId="{309AC5C2-DD23-42D6-A7D2-0BF135FE4C54}" type="pres">
      <dgm:prSet presAssocID="{07943AAA-A0ED-4B09-B2ED-2F1062A2B9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74DE89-34B4-4855-BF27-91DDA2A3BCB9}" type="pres">
      <dgm:prSet presAssocID="{07943AAA-A0ED-4B09-B2ED-2F1062A2B9CA}" presName="childText" presStyleLbl="revTx" presStyleIdx="1" presStyleCnt="3" custLinFactNeighborX="-3">
        <dgm:presLayoutVars>
          <dgm:bulletEnabled val="1"/>
        </dgm:presLayoutVars>
      </dgm:prSet>
      <dgm:spPr/>
    </dgm:pt>
    <dgm:pt modelId="{08855E7C-7F72-4AD9-8235-818E148C9E81}" type="pres">
      <dgm:prSet presAssocID="{2B2D1DCE-20C9-46E1-82A4-28043FD24131}" presName="parentText" presStyleLbl="node1" presStyleIdx="2" presStyleCnt="3" custLinFactNeighborX="-3" custLinFactNeighborY="-4522">
        <dgm:presLayoutVars>
          <dgm:chMax val="0"/>
          <dgm:bulletEnabled val="1"/>
        </dgm:presLayoutVars>
      </dgm:prSet>
      <dgm:spPr/>
    </dgm:pt>
    <dgm:pt modelId="{6F32C677-E863-4F2B-BA1F-6997FC24FEB6}" type="pres">
      <dgm:prSet presAssocID="{2B2D1DCE-20C9-46E1-82A4-28043FD2413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7B9C05-84DD-4826-BB3F-13C613009A07}" srcId="{07943AAA-A0ED-4B09-B2ED-2F1062A2B9CA}" destId="{DBC72131-8201-493F-BEBD-FDA60B89A96E}" srcOrd="0" destOrd="0" parTransId="{7C4D52E2-8E00-4E5F-868D-C30EBC992D0A}" sibTransId="{745D66D2-74B3-4D4B-B0C6-E8306D9D7D09}"/>
    <dgm:cxn modelId="{775ED905-859D-465F-A0F9-43FC2900FB4F}" srcId="{1017E749-101B-419F-8830-87D53BD8B67B}" destId="{993158FD-2393-4A1A-B140-70E1C44B03D4}" srcOrd="0" destOrd="0" parTransId="{7EB0A38F-E21F-4A55-84CA-4795498ADDBE}" sibTransId="{A3D68CF5-8B9A-46FD-A4B0-1523E4B841E8}"/>
    <dgm:cxn modelId="{36D7190F-EB5C-4171-B0FB-C7B8B10D9F00}" type="presOf" srcId="{993158FD-2393-4A1A-B140-70E1C44B03D4}" destId="{590F51DB-A34D-4673-B390-F70739826270}" srcOrd="0" destOrd="0" presId="urn:microsoft.com/office/officeart/2005/8/layout/vList2"/>
    <dgm:cxn modelId="{1CC2C70F-4A42-4949-B28C-14C67306B55A}" srcId="{74CE841A-D2B3-4BAF-A3FC-150AB51DE1DF}" destId="{1017E749-101B-419F-8830-87D53BD8B67B}" srcOrd="0" destOrd="0" parTransId="{80FF5704-4B93-44AA-A5A6-D56A91FCF06B}" sibTransId="{0975367A-E999-4F97-972A-3BB85B2F756C}"/>
    <dgm:cxn modelId="{53DC5726-457E-40C0-9A26-6B10C54488CD}" type="presOf" srcId="{2B2D1DCE-20C9-46E1-82A4-28043FD24131}" destId="{08855E7C-7F72-4AD9-8235-818E148C9E81}" srcOrd="0" destOrd="0" presId="urn:microsoft.com/office/officeart/2005/8/layout/vList2"/>
    <dgm:cxn modelId="{6254A936-6EB7-4693-98B3-398FB2E98013}" srcId="{07943AAA-A0ED-4B09-B2ED-2F1062A2B9CA}" destId="{A497957B-5929-4366-B0F2-3F769DF12EAE}" srcOrd="1" destOrd="0" parTransId="{1BFE6C33-E9D6-4833-9E5A-E442A9F8FF32}" sibTransId="{4D4CA80C-B553-4F2E-B06C-7A4D373D782F}"/>
    <dgm:cxn modelId="{799C6E63-87B6-4832-ADD4-57A10BCA0F1E}" srcId="{2B2D1DCE-20C9-46E1-82A4-28043FD24131}" destId="{D5071756-6A70-4F08-84F0-B91E44985D5B}" srcOrd="1" destOrd="0" parTransId="{777D809E-66E6-421C-8E97-1DDE324AE495}" sibTransId="{F0AFBDFA-1437-475D-B8A9-BD4C6624147C}"/>
    <dgm:cxn modelId="{F6D69846-1DA0-4D4D-BBEE-1B24AA3BA9EB}" type="presOf" srcId="{07943AAA-A0ED-4B09-B2ED-2F1062A2B9CA}" destId="{309AC5C2-DD23-42D6-A7D2-0BF135FE4C54}" srcOrd="0" destOrd="0" presId="urn:microsoft.com/office/officeart/2005/8/layout/vList2"/>
    <dgm:cxn modelId="{8EFC186A-2A8D-4DF8-9A79-BF3149E506ED}" srcId="{74CE841A-D2B3-4BAF-A3FC-150AB51DE1DF}" destId="{07943AAA-A0ED-4B09-B2ED-2F1062A2B9CA}" srcOrd="1" destOrd="0" parTransId="{C5D520DD-1F1D-4D2E-B2A9-1980DEBA7C53}" sibTransId="{352E1F8E-9DCB-4FFC-8DB2-AAC8F6DE364A}"/>
    <dgm:cxn modelId="{3616687B-270E-47E1-B7B7-56AE0BDDCF80}" srcId="{2B2D1DCE-20C9-46E1-82A4-28043FD24131}" destId="{4C2F7448-0058-40F3-9F5F-5B84A97C7C1A}" srcOrd="2" destOrd="0" parTransId="{FF8B698E-AE55-4205-89FF-586FC271B947}" sibTransId="{AA053014-C482-4EBD-B420-1E768A828AE4}"/>
    <dgm:cxn modelId="{C6D5D390-81C4-4D66-BEFC-184370A6F809}" srcId="{2B2D1DCE-20C9-46E1-82A4-28043FD24131}" destId="{0B4F373F-0371-45C9-B6CE-D6C41B84925F}" srcOrd="0" destOrd="0" parTransId="{0012F78D-F84C-4647-8A6F-34EE563CA593}" sibTransId="{91FF7DD1-7BE2-4A37-974E-70AF47E17B13}"/>
    <dgm:cxn modelId="{99790592-7C51-4DEB-B13B-4D6113978FBB}" type="presOf" srcId="{4C2F7448-0058-40F3-9F5F-5B84A97C7C1A}" destId="{6F32C677-E863-4F2B-BA1F-6997FC24FEB6}" srcOrd="0" destOrd="2" presId="urn:microsoft.com/office/officeart/2005/8/layout/vList2"/>
    <dgm:cxn modelId="{3B6C9296-8258-4A78-B842-36061FCA3B90}" srcId="{07943AAA-A0ED-4B09-B2ED-2F1062A2B9CA}" destId="{E1D3050A-C355-4F91-BB45-3D9A2F59DCC1}" srcOrd="2" destOrd="0" parTransId="{4C537800-F68D-4198-9984-FD2803814C88}" sibTransId="{A2260B1F-E248-40DD-9A90-A386393AFC0E}"/>
    <dgm:cxn modelId="{62FE26A0-E661-405F-BD64-375438FCFB2E}" srcId="{1017E749-101B-419F-8830-87D53BD8B67B}" destId="{F17F13DD-9A35-4E0F-AD1A-89A08F75F0A2}" srcOrd="1" destOrd="0" parTransId="{CDA59015-A7CD-4878-95E0-63582AD0E9D5}" sibTransId="{F348A462-84B9-42F1-BDEB-8F55115111F3}"/>
    <dgm:cxn modelId="{5A906FB2-9B0E-4A6A-BFDA-0C7A5FAF4679}" type="presOf" srcId="{F17F13DD-9A35-4E0F-AD1A-89A08F75F0A2}" destId="{590F51DB-A34D-4673-B390-F70739826270}" srcOrd="0" destOrd="1" presId="urn:microsoft.com/office/officeart/2005/8/layout/vList2"/>
    <dgm:cxn modelId="{08D2A3B6-C090-4E80-BBF9-FFBDB419747C}" type="presOf" srcId="{DBC72131-8201-493F-BEBD-FDA60B89A96E}" destId="{C174DE89-34B4-4855-BF27-91DDA2A3BCB9}" srcOrd="0" destOrd="0" presId="urn:microsoft.com/office/officeart/2005/8/layout/vList2"/>
    <dgm:cxn modelId="{15D2C8BB-3951-4EFD-9E18-4655A9B9EBB4}" type="presOf" srcId="{E1D3050A-C355-4F91-BB45-3D9A2F59DCC1}" destId="{C174DE89-34B4-4855-BF27-91DDA2A3BCB9}" srcOrd="0" destOrd="2" presId="urn:microsoft.com/office/officeart/2005/8/layout/vList2"/>
    <dgm:cxn modelId="{087638BF-A57F-4ED8-B0CF-7F7BEB6D7280}" type="presOf" srcId="{D5071756-6A70-4F08-84F0-B91E44985D5B}" destId="{6F32C677-E863-4F2B-BA1F-6997FC24FEB6}" srcOrd="0" destOrd="1" presId="urn:microsoft.com/office/officeart/2005/8/layout/vList2"/>
    <dgm:cxn modelId="{A6895CD6-8F1A-49DB-9C08-9B24F1D8679F}" type="presOf" srcId="{A497957B-5929-4366-B0F2-3F769DF12EAE}" destId="{C174DE89-34B4-4855-BF27-91DDA2A3BCB9}" srcOrd="0" destOrd="1" presId="urn:microsoft.com/office/officeart/2005/8/layout/vList2"/>
    <dgm:cxn modelId="{3C48E6E3-3B4C-4DEA-B49C-3FEB46BD2C7A}" type="presOf" srcId="{0B4F373F-0371-45C9-B6CE-D6C41B84925F}" destId="{6F32C677-E863-4F2B-BA1F-6997FC24FEB6}" srcOrd="0" destOrd="0" presId="urn:microsoft.com/office/officeart/2005/8/layout/vList2"/>
    <dgm:cxn modelId="{939729EF-C4E0-4FE5-B407-2C35AF87DB30}" type="presOf" srcId="{1017E749-101B-419F-8830-87D53BD8B67B}" destId="{070527F0-40E3-4EFF-B758-DBD4E1F3222A}" srcOrd="0" destOrd="0" presId="urn:microsoft.com/office/officeart/2005/8/layout/vList2"/>
    <dgm:cxn modelId="{F64D8CF7-A29D-4055-8705-8DBA398AB58C}" type="presOf" srcId="{74CE841A-D2B3-4BAF-A3FC-150AB51DE1DF}" destId="{54568A9F-F58C-40FC-9C2A-017B42EAC88B}" srcOrd="0" destOrd="0" presId="urn:microsoft.com/office/officeart/2005/8/layout/vList2"/>
    <dgm:cxn modelId="{49833DFD-C187-4F7C-B6D5-A436B1EA0B96}" srcId="{74CE841A-D2B3-4BAF-A3FC-150AB51DE1DF}" destId="{2B2D1DCE-20C9-46E1-82A4-28043FD24131}" srcOrd="2" destOrd="0" parTransId="{A45BFEAB-20FB-4B1A-8A35-4EB512BBE16E}" sibTransId="{0F09F389-47AA-4650-A12F-95B1EB78B77D}"/>
    <dgm:cxn modelId="{AD034E9C-B894-4CCA-9248-F4908C4FBA75}" type="presParOf" srcId="{54568A9F-F58C-40FC-9C2A-017B42EAC88B}" destId="{070527F0-40E3-4EFF-B758-DBD4E1F3222A}" srcOrd="0" destOrd="0" presId="urn:microsoft.com/office/officeart/2005/8/layout/vList2"/>
    <dgm:cxn modelId="{1F3E07A6-45DA-41B8-B65E-E249A8EAA18C}" type="presParOf" srcId="{54568A9F-F58C-40FC-9C2A-017B42EAC88B}" destId="{590F51DB-A34D-4673-B390-F70739826270}" srcOrd="1" destOrd="0" presId="urn:microsoft.com/office/officeart/2005/8/layout/vList2"/>
    <dgm:cxn modelId="{53767DFA-47D2-485C-B3B5-8C39428CC6A6}" type="presParOf" srcId="{54568A9F-F58C-40FC-9C2A-017B42EAC88B}" destId="{309AC5C2-DD23-42D6-A7D2-0BF135FE4C54}" srcOrd="2" destOrd="0" presId="urn:microsoft.com/office/officeart/2005/8/layout/vList2"/>
    <dgm:cxn modelId="{5BF235DB-5472-49D9-846A-692DDBEDBC8F}" type="presParOf" srcId="{54568A9F-F58C-40FC-9C2A-017B42EAC88B}" destId="{C174DE89-34B4-4855-BF27-91DDA2A3BCB9}" srcOrd="3" destOrd="0" presId="urn:microsoft.com/office/officeart/2005/8/layout/vList2"/>
    <dgm:cxn modelId="{B3973DEC-55D7-4CB6-B131-FEB59E745E37}" type="presParOf" srcId="{54568A9F-F58C-40FC-9C2A-017B42EAC88B}" destId="{08855E7C-7F72-4AD9-8235-818E148C9E81}" srcOrd="4" destOrd="0" presId="urn:microsoft.com/office/officeart/2005/8/layout/vList2"/>
    <dgm:cxn modelId="{84A36F95-BCE0-4836-B4FF-4B564130490A}" type="presParOf" srcId="{54568A9F-F58C-40FC-9C2A-017B42EAC88B}" destId="{6F32C677-E863-4F2B-BA1F-6997FC24FE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2AF13-D2DC-45E3-91A0-BBA5452FF1B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063C05C-AA9A-4931-AF17-E9531DCE007C}">
      <dgm:prSet phldrT="[Testo]"/>
      <dgm:spPr>
        <a:solidFill>
          <a:schemeClr val="tx2">
            <a:lumMod val="1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it-IT" dirty="0"/>
            <a:t>300 lt di frazione oleica</a:t>
          </a:r>
        </a:p>
      </dgm:t>
    </dgm:pt>
    <dgm:pt modelId="{08EC38C2-083D-4CF4-8301-38ED95B9FD8E}" type="parTrans" cxnId="{BA9CD98D-C562-4E00-8148-B8B3FE80BDF3}">
      <dgm:prSet/>
      <dgm:spPr/>
      <dgm:t>
        <a:bodyPr/>
        <a:lstStyle/>
        <a:p>
          <a:endParaRPr lang="it-IT"/>
        </a:p>
      </dgm:t>
    </dgm:pt>
    <dgm:pt modelId="{ADA23DC5-A4C1-4157-A96E-9DE466C62235}" type="sibTrans" cxnId="{BA9CD98D-C562-4E00-8148-B8B3FE80BDF3}">
      <dgm:prSet/>
      <dgm:spPr/>
      <dgm:t>
        <a:bodyPr/>
        <a:lstStyle/>
        <a:p>
          <a:endParaRPr lang="it-IT"/>
        </a:p>
      </dgm:t>
    </dgm:pt>
    <dgm:pt modelId="{8D989202-A69D-4DC4-899F-5CE6BD9B1A3B}">
      <dgm:prSet phldrT="[Testo]"/>
      <dgm:spPr>
        <a:solidFill>
          <a:schemeClr val="tx2">
            <a:lumMod val="1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it-IT" dirty="0"/>
            <a:t>700 lt di frazione proteica</a:t>
          </a:r>
        </a:p>
      </dgm:t>
    </dgm:pt>
    <dgm:pt modelId="{7184C744-B98A-4B95-B0AD-DAF4D5CEB883}" type="parTrans" cxnId="{15EC7BF0-44B5-4BF7-91D5-4E5631D4FA57}">
      <dgm:prSet/>
      <dgm:spPr/>
      <dgm:t>
        <a:bodyPr/>
        <a:lstStyle/>
        <a:p>
          <a:endParaRPr lang="it-IT"/>
        </a:p>
      </dgm:t>
    </dgm:pt>
    <dgm:pt modelId="{607ADF13-3B69-423E-9801-947203E885EA}" type="sibTrans" cxnId="{15EC7BF0-44B5-4BF7-91D5-4E5631D4FA57}">
      <dgm:prSet/>
      <dgm:spPr/>
      <dgm:t>
        <a:bodyPr/>
        <a:lstStyle/>
        <a:p>
          <a:endParaRPr lang="it-IT"/>
        </a:p>
      </dgm:t>
    </dgm:pt>
    <dgm:pt modelId="{C59E2B59-3514-4D44-A9E4-8E7519B0A3A8}">
      <dgm:prSet phldrT="[Testo]"/>
      <dgm:spPr>
        <a:solidFill>
          <a:schemeClr val="tx2">
            <a:lumMod val="1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it-IT" dirty="0"/>
            <a:t>1000 lt (20 % di SV)</a:t>
          </a:r>
        </a:p>
      </dgm:t>
    </dgm:pt>
    <dgm:pt modelId="{20D353E6-6BFD-482F-B0CA-1BF9C38A0B77}" type="parTrans" cxnId="{00CD995D-EC02-40A2-97C9-4B3A9BD30ACF}">
      <dgm:prSet/>
      <dgm:spPr/>
      <dgm:t>
        <a:bodyPr/>
        <a:lstStyle/>
        <a:p>
          <a:endParaRPr lang="it-IT"/>
        </a:p>
      </dgm:t>
    </dgm:pt>
    <dgm:pt modelId="{1E62C8F4-0D6D-4C61-A874-8BB8FE2428F9}" type="sibTrans" cxnId="{00CD995D-EC02-40A2-97C9-4B3A9BD30ACF}">
      <dgm:prSet/>
      <dgm:spPr/>
      <dgm:t>
        <a:bodyPr/>
        <a:lstStyle/>
        <a:p>
          <a:endParaRPr lang="it-IT"/>
        </a:p>
      </dgm:t>
    </dgm:pt>
    <dgm:pt modelId="{DE9658DD-7E94-4788-9F28-E3B8D12DE15F}" type="pres">
      <dgm:prSet presAssocID="{3CE2AF13-D2DC-45E3-91A0-BBA5452FF1BB}" presName="Name0" presStyleCnt="0">
        <dgm:presLayoutVars>
          <dgm:dir/>
          <dgm:resizeHandles val="exact"/>
        </dgm:presLayoutVars>
      </dgm:prSet>
      <dgm:spPr/>
    </dgm:pt>
    <dgm:pt modelId="{3FE8EFC9-F737-40A2-AF17-C73A6C9BE3A7}" type="pres">
      <dgm:prSet presAssocID="{3CE2AF13-D2DC-45E3-91A0-BBA5452FF1BB}" presName="vNodes" presStyleCnt="0"/>
      <dgm:spPr/>
    </dgm:pt>
    <dgm:pt modelId="{0CDC7C97-BDCB-4E5D-BE03-B500F6DC2165}" type="pres">
      <dgm:prSet presAssocID="{2063C05C-AA9A-4931-AF17-E9531DCE007C}" presName="node" presStyleLbl="node1" presStyleIdx="0" presStyleCnt="3">
        <dgm:presLayoutVars>
          <dgm:bulletEnabled val="1"/>
        </dgm:presLayoutVars>
      </dgm:prSet>
      <dgm:spPr/>
    </dgm:pt>
    <dgm:pt modelId="{2968A63C-68DB-46ED-A62A-D80265C95275}" type="pres">
      <dgm:prSet presAssocID="{ADA23DC5-A4C1-4157-A96E-9DE466C62235}" presName="spacerT" presStyleCnt="0"/>
      <dgm:spPr/>
    </dgm:pt>
    <dgm:pt modelId="{D7C4997A-2D69-4F7E-88C5-2EF32FFF719B}" type="pres">
      <dgm:prSet presAssocID="{ADA23DC5-A4C1-4157-A96E-9DE466C62235}" presName="sibTrans" presStyleLbl="sibTrans2D1" presStyleIdx="0" presStyleCnt="2"/>
      <dgm:spPr/>
    </dgm:pt>
    <dgm:pt modelId="{E7B2703F-52E8-453A-BEDC-9F5F7C74AC9F}" type="pres">
      <dgm:prSet presAssocID="{ADA23DC5-A4C1-4157-A96E-9DE466C62235}" presName="spacerB" presStyleCnt="0"/>
      <dgm:spPr/>
    </dgm:pt>
    <dgm:pt modelId="{08C3FB34-BE0E-4AF4-90E6-46444B6CA4B9}" type="pres">
      <dgm:prSet presAssocID="{8D989202-A69D-4DC4-899F-5CE6BD9B1A3B}" presName="node" presStyleLbl="node1" presStyleIdx="1" presStyleCnt="3">
        <dgm:presLayoutVars>
          <dgm:bulletEnabled val="1"/>
        </dgm:presLayoutVars>
      </dgm:prSet>
      <dgm:spPr/>
    </dgm:pt>
    <dgm:pt modelId="{48516C4A-0161-4536-BC10-A2D083FBB548}" type="pres">
      <dgm:prSet presAssocID="{3CE2AF13-D2DC-45E3-91A0-BBA5452FF1BB}" presName="sibTransLast" presStyleLbl="sibTrans2D1" presStyleIdx="1" presStyleCnt="2"/>
      <dgm:spPr/>
    </dgm:pt>
    <dgm:pt modelId="{0A320C2C-5218-43CC-A806-ADD61011C62C}" type="pres">
      <dgm:prSet presAssocID="{3CE2AF13-D2DC-45E3-91A0-BBA5452FF1BB}" presName="connectorText" presStyleLbl="sibTrans2D1" presStyleIdx="1" presStyleCnt="2"/>
      <dgm:spPr/>
    </dgm:pt>
    <dgm:pt modelId="{AC17C552-ADAD-4D3C-B8EF-4713C012D7E2}" type="pres">
      <dgm:prSet presAssocID="{3CE2AF13-D2DC-45E3-91A0-BBA5452FF1B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0246C1F-FC6B-4699-8E1D-80E8D980B8FB}" type="presOf" srcId="{2063C05C-AA9A-4931-AF17-E9531DCE007C}" destId="{0CDC7C97-BDCB-4E5D-BE03-B500F6DC2165}" srcOrd="0" destOrd="0" presId="urn:microsoft.com/office/officeart/2005/8/layout/equation2"/>
    <dgm:cxn modelId="{6D492D3F-286A-4C56-9ED9-B924ACEB7FF5}" type="presOf" srcId="{3CE2AF13-D2DC-45E3-91A0-BBA5452FF1BB}" destId="{DE9658DD-7E94-4788-9F28-E3B8D12DE15F}" srcOrd="0" destOrd="0" presId="urn:microsoft.com/office/officeart/2005/8/layout/equation2"/>
    <dgm:cxn modelId="{00CD995D-EC02-40A2-97C9-4B3A9BD30ACF}" srcId="{3CE2AF13-D2DC-45E3-91A0-BBA5452FF1BB}" destId="{C59E2B59-3514-4D44-A9E4-8E7519B0A3A8}" srcOrd="2" destOrd="0" parTransId="{20D353E6-6BFD-482F-B0CA-1BF9C38A0B77}" sibTransId="{1E62C8F4-0D6D-4C61-A874-8BB8FE2428F9}"/>
    <dgm:cxn modelId="{4FCF1460-0E46-49C0-9277-A59B3BEA6AAC}" type="presOf" srcId="{ADA23DC5-A4C1-4157-A96E-9DE466C62235}" destId="{D7C4997A-2D69-4F7E-88C5-2EF32FFF719B}" srcOrd="0" destOrd="0" presId="urn:microsoft.com/office/officeart/2005/8/layout/equation2"/>
    <dgm:cxn modelId="{A087FF52-B449-49A6-A183-996448217002}" type="presOf" srcId="{607ADF13-3B69-423E-9801-947203E885EA}" destId="{48516C4A-0161-4536-BC10-A2D083FBB548}" srcOrd="0" destOrd="0" presId="urn:microsoft.com/office/officeart/2005/8/layout/equation2"/>
    <dgm:cxn modelId="{0FE21983-C55B-497C-99AA-CD970330A4E5}" type="presOf" srcId="{607ADF13-3B69-423E-9801-947203E885EA}" destId="{0A320C2C-5218-43CC-A806-ADD61011C62C}" srcOrd="1" destOrd="0" presId="urn:microsoft.com/office/officeart/2005/8/layout/equation2"/>
    <dgm:cxn modelId="{BA9CD98D-C562-4E00-8148-B8B3FE80BDF3}" srcId="{3CE2AF13-D2DC-45E3-91A0-BBA5452FF1BB}" destId="{2063C05C-AA9A-4931-AF17-E9531DCE007C}" srcOrd="0" destOrd="0" parTransId="{08EC38C2-083D-4CF4-8301-38ED95B9FD8E}" sibTransId="{ADA23DC5-A4C1-4157-A96E-9DE466C62235}"/>
    <dgm:cxn modelId="{A78CF0BC-DD11-4B4B-B4AE-A3BA4C391B14}" type="presOf" srcId="{C59E2B59-3514-4D44-A9E4-8E7519B0A3A8}" destId="{AC17C552-ADAD-4D3C-B8EF-4713C012D7E2}" srcOrd="0" destOrd="0" presId="urn:microsoft.com/office/officeart/2005/8/layout/equation2"/>
    <dgm:cxn modelId="{7A241DC7-1B6E-4A8C-BB4F-580F07C6EF06}" type="presOf" srcId="{8D989202-A69D-4DC4-899F-5CE6BD9B1A3B}" destId="{08C3FB34-BE0E-4AF4-90E6-46444B6CA4B9}" srcOrd="0" destOrd="0" presId="urn:microsoft.com/office/officeart/2005/8/layout/equation2"/>
    <dgm:cxn modelId="{15EC7BF0-44B5-4BF7-91D5-4E5631D4FA57}" srcId="{3CE2AF13-D2DC-45E3-91A0-BBA5452FF1BB}" destId="{8D989202-A69D-4DC4-899F-5CE6BD9B1A3B}" srcOrd="1" destOrd="0" parTransId="{7184C744-B98A-4B95-B0AD-DAF4D5CEB883}" sibTransId="{607ADF13-3B69-423E-9801-947203E885EA}"/>
    <dgm:cxn modelId="{45054165-FC7D-4863-9621-2EA85835DD06}" type="presParOf" srcId="{DE9658DD-7E94-4788-9F28-E3B8D12DE15F}" destId="{3FE8EFC9-F737-40A2-AF17-C73A6C9BE3A7}" srcOrd="0" destOrd="0" presId="urn:microsoft.com/office/officeart/2005/8/layout/equation2"/>
    <dgm:cxn modelId="{5A49ECDA-018D-41B0-AF5E-82B37B958B51}" type="presParOf" srcId="{3FE8EFC9-F737-40A2-AF17-C73A6C9BE3A7}" destId="{0CDC7C97-BDCB-4E5D-BE03-B500F6DC2165}" srcOrd="0" destOrd="0" presId="urn:microsoft.com/office/officeart/2005/8/layout/equation2"/>
    <dgm:cxn modelId="{BD7C3D08-DF10-4A28-92F5-319556F83E83}" type="presParOf" srcId="{3FE8EFC9-F737-40A2-AF17-C73A6C9BE3A7}" destId="{2968A63C-68DB-46ED-A62A-D80265C95275}" srcOrd="1" destOrd="0" presId="urn:microsoft.com/office/officeart/2005/8/layout/equation2"/>
    <dgm:cxn modelId="{C4BE359E-4D8B-4499-8218-CE37BF47AD08}" type="presParOf" srcId="{3FE8EFC9-F737-40A2-AF17-C73A6C9BE3A7}" destId="{D7C4997A-2D69-4F7E-88C5-2EF32FFF719B}" srcOrd="2" destOrd="0" presId="urn:microsoft.com/office/officeart/2005/8/layout/equation2"/>
    <dgm:cxn modelId="{FC923850-92B0-424C-A574-745A93029589}" type="presParOf" srcId="{3FE8EFC9-F737-40A2-AF17-C73A6C9BE3A7}" destId="{E7B2703F-52E8-453A-BEDC-9F5F7C74AC9F}" srcOrd="3" destOrd="0" presId="urn:microsoft.com/office/officeart/2005/8/layout/equation2"/>
    <dgm:cxn modelId="{1E5E8937-E273-41C9-B94E-12E5CD734A3E}" type="presParOf" srcId="{3FE8EFC9-F737-40A2-AF17-C73A6C9BE3A7}" destId="{08C3FB34-BE0E-4AF4-90E6-46444B6CA4B9}" srcOrd="4" destOrd="0" presId="urn:microsoft.com/office/officeart/2005/8/layout/equation2"/>
    <dgm:cxn modelId="{A40F8EAB-4A3F-415F-A073-E0F1CF174E40}" type="presParOf" srcId="{DE9658DD-7E94-4788-9F28-E3B8D12DE15F}" destId="{48516C4A-0161-4536-BC10-A2D083FBB548}" srcOrd="1" destOrd="0" presId="urn:microsoft.com/office/officeart/2005/8/layout/equation2"/>
    <dgm:cxn modelId="{94640671-A242-4650-A2B9-F1A0B69BC849}" type="presParOf" srcId="{48516C4A-0161-4536-BC10-A2D083FBB548}" destId="{0A320C2C-5218-43CC-A806-ADD61011C62C}" srcOrd="0" destOrd="0" presId="urn:microsoft.com/office/officeart/2005/8/layout/equation2"/>
    <dgm:cxn modelId="{89BED4C4-7CA4-44C4-8A62-B2498CAEA42D}" type="presParOf" srcId="{DE9658DD-7E94-4788-9F28-E3B8D12DE15F}" destId="{AC17C552-ADAD-4D3C-B8EF-4713C012D7E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6F9F6-6D33-4D0D-96C5-A4A6BE7FC6E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F37F2DE-791D-4531-9070-22D92FC30330}">
      <dgm:prSet phldrT="[Testo]"/>
      <dgm:spPr/>
      <dgm:t>
        <a:bodyPr/>
        <a:lstStyle/>
        <a:p>
          <a:r>
            <a:rPr lang="it-IT" dirty="0"/>
            <a:t>MBGC</a:t>
          </a:r>
        </a:p>
      </dgm:t>
    </dgm:pt>
    <dgm:pt modelId="{A73C127C-9D82-4369-951A-DA34AF41F7D3}" type="parTrans" cxnId="{23454DB1-FBF5-4EE5-9E58-A7816FDEA71D}">
      <dgm:prSet/>
      <dgm:spPr/>
      <dgm:t>
        <a:bodyPr/>
        <a:lstStyle/>
        <a:p>
          <a:endParaRPr lang="it-IT"/>
        </a:p>
      </dgm:t>
    </dgm:pt>
    <dgm:pt modelId="{5D0B0361-6DE3-4DEE-9651-60B484042AAA}" type="sibTrans" cxnId="{23454DB1-FBF5-4EE5-9E58-A7816FDEA71D}">
      <dgm:prSet/>
      <dgm:spPr/>
      <dgm:t>
        <a:bodyPr/>
        <a:lstStyle/>
        <a:p>
          <a:endParaRPr lang="it-IT"/>
        </a:p>
      </dgm:t>
    </dgm:pt>
    <dgm:pt modelId="{75EBA7B8-3D7C-4D68-90D1-C0516EC10951}">
      <dgm:prSet phldrT="[Testo]"/>
      <dgm:spPr/>
      <dgm:t>
        <a:bodyPr/>
        <a:lstStyle/>
        <a:p>
          <a:r>
            <a:rPr lang="it-IT" dirty="0" err="1"/>
            <a:t>NPKx</a:t>
          </a:r>
          <a:endParaRPr lang="it-IT" dirty="0"/>
        </a:p>
      </dgm:t>
    </dgm:pt>
    <dgm:pt modelId="{7FB0B6BE-0882-4010-A92A-2E56C8327538}" type="parTrans" cxnId="{D43F97D4-18D8-46D0-97AE-621CA6587493}">
      <dgm:prSet/>
      <dgm:spPr/>
      <dgm:t>
        <a:bodyPr/>
        <a:lstStyle/>
        <a:p>
          <a:endParaRPr lang="it-IT"/>
        </a:p>
      </dgm:t>
    </dgm:pt>
    <dgm:pt modelId="{AD1295D7-B9F7-4965-B7B2-B0C59884A66C}" type="sibTrans" cxnId="{D43F97D4-18D8-46D0-97AE-621CA6587493}">
      <dgm:prSet/>
      <dgm:spPr/>
      <dgm:t>
        <a:bodyPr/>
        <a:lstStyle/>
        <a:p>
          <a:endParaRPr lang="it-IT"/>
        </a:p>
      </dgm:t>
    </dgm:pt>
    <dgm:pt modelId="{B57289A3-8222-455D-8E51-B986407FE08A}">
      <dgm:prSet phldrT="[Testo]"/>
      <dgm:spPr/>
      <dgm:t>
        <a:bodyPr/>
        <a:lstStyle/>
        <a:p>
          <a:r>
            <a:rPr lang="it-IT" dirty="0"/>
            <a:t>CO</a:t>
          </a:r>
          <a:r>
            <a:rPr lang="it-IT" baseline="-25000" dirty="0"/>
            <a:t>2</a:t>
          </a:r>
          <a:endParaRPr lang="it-IT" dirty="0"/>
        </a:p>
      </dgm:t>
    </dgm:pt>
    <dgm:pt modelId="{93F7FCEA-44C8-45D9-9847-CBE3C03B2E79}" type="parTrans" cxnId="{EC97B403-87DF-4782-9F38-E3AA3A231B8E}">
      <dgm:prSet/>
      <dgm:spPr/>
      <dgm:t>
        <a:bodyPr/>
        <a:lstStyle/>
        <a:p>
          <a:endParaRPr lang="it-IT"/>
        </a:p>
      </dgm:t>
    </dgm:pt>
    <dgm:pt modelId="{4FB96526-350A-48F7-A6B2-2ABDF622A50A}" type="sibTrans" cxnId="{EC97B403-87DF-4782-9F38-E3AA3A231B8E}">
      <dgm:prSet/>
      <dgm:spPr/>
      <dgm:t>
        <a:bodyPr/>
        <a:lstStyle/>
        <a:p>
          <a:endParaRPr lang="it-IT"/>
        </a:p>
      </dgm:t>
    </dgm:pt>
    <dgm:pt modelId="{0F61720A-6B37-47BB-8CB3-CE0221558D1D}">
      <dgm:prSet phldrT="[Testo]"/>
      <dgm:spPr/>
      <dgm:t>
        <a:bodyPr/>
        <a:lstStyle/>
        <a:p>
          <a:r>
            <a:rPr lang="it-IT" dirty="0"/>
            <a:t>CH</a:t>
          </a:r>
          <a:r>
            <a:rPr lang="it-IT" baseline="-25000" dirty="0"/>
            <a:t>4</a:t>
          </a:r>
          <a:endParaRPr lang="it-IT" dirty="0"/>
        </a:p>
      </dgm:t>
    </dgm:pt>
    <dgm:pt modelId="{2303A91E-C2D3-4260-A5FF-1805D56BEF1F}" type="parTrans" cxnId="{CA068987-75C4-45DD-B60C-09FCAF255545}">
      <dgm:prSet/>
      <dgm:spPr/>
      <dgm:t>
        <a:bodyPr/>
        <a:lstStyle/>
        <a:p>
          <a:endParaRPr lang="it-IT"/>
        </a:p>
      </dgm:t>
    </dgm:pt>
    <dgm:pt modelId="{05CA11CC-8579-44AB-B39D-8FDA8C59F3D4}" type="sibTrans" cxnId="{CA068987-75C4-45DD-B60C-09FCAF255545}">
      <dgm:prSet/>
      <dgm:spPr/>
      <dgm:t>
        <a:bodyPr/>
        <a:lstStyle/>
        <a:p>
          <a:endParaRPr lang="it-IT"/>
        </a:p>
      </dgm:t>
    </dgm:pt>
    <dgm:pt modelId="{6FCFF815-ABAD-4DA1-BD75-BFF1E9E6A9C1}">
      <dgm:prSet phldrT="[Testo]"/>
      <dgm:spPr/>
      <dgm:t>
        <a:bodyPr/>
        <a:lstStyle/>
        <a:p>
          <a:r>
            <a:rPr lang="it-IT" dirty="0"/>
            <a:t>H</a:t>
          </a:r>
          <a:r>
            <a:rPr lang="it-IT" baseline="-25000" dirty="0"/>
            <a:t>2</a:t>
          </a:r>
          <a:r>
            <a:rPr lang="it-IT" dirty="0"/>
            <a:t>O</a:t>
          </a:r>
        </a:p>
      </dgm:t>
    </dgm:pt>
    <dgm:pt modelId="{259803FB-5A4A-4A02-9B96-575B9DA5413E}" type="parTrans" cxnId="{7702567E-4DF9-4A0B-A667-39AF8FDCFABF}">
      <dgm:prSet/>
      <dgm:spPr/>
      <dgm:t>
        <a:bodyPr/>
        <a:lstStyle/>
        <a:p>
          <a:endParaRPr lang="it-IT"/>
        </a:p>
      </dgm:t>
    </dgm:pt>
    <dgm:pt modelId="{91226AED-1FFB-4051-B3A9-ED64FBD6E36A}" type="sibTrans" cxnId="{7702567E-4DF9-4A0B-A667-39AF8FDCFABF}">
      <dgm:prSet/>
      <dgm:spPr/>
      <dgm:t>
        <a:bodyPr/>
        <a:lstStyle/>
        <a:p>
          <a:endParaRPr lang="it-IT"/>
        </a:p>
      </dgm:t>
    </dgm:pt>
    <dgm:pt modelId="{72B846F9-FF8E-41E3-AC99-127828D11BDD}" type="pres">
      <dgm:prSet presAssocID="{D786F9F6-6D33-4D0D-96C5-A4A6BE7FC6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D5CAFC-3A8C-459A-B970-5068B3632886}" type="pres">
      <dgm:prSet presAssocID="{EF37F2DE-791D-4531-9070-22D92FC30330}" presName="centerShape" presStyleLbl="node0" presStyleIdx="0" presStyleCnt="1"/>
      <dgm:spPr/>
    </dgm:pt>
    <dgm:pt modelId="{620C0DA8-D1AD-46EB-BF08-453708EA07F6}" type="pres">
      <dgm:prSet presAssocID="{7FB0B6BE-0882-4010-A92A-2E56C8327538}" presName="parTrans" presStyleLbl="sibTrans2D1" presStyleIdx="0" presStyleCnt="4"/>
      <dgm:spPr/>
    </dgm:pt>
    <dgm:pt modelId="{E7B2E6A5-82ED-42F0-8C75-1E04A459B464}" type="pres">
      <dgm:prSet presAssocID="{7FB0B6BE-0882-4010-A92A-2E56C8327538}" presName="connectorText" presStyleLbl="sibTrans2D1" presStyleIdx="0" presStyleCnt="4"/>
      <dgm:spPr/>
    </dgm:pt>
    <dgm:pt modelId="{9BBDEA36-432D-4BCA-9D53-F816F74B032C}" type="pres">
      <dgm:prSet presAssocID="{75EBA7B8-3D7C-4D68-90D1-C0516EC10951}" presName="node" presStyleLbl="node1" presStyleIdx="0" presStyleCnt="4">
        <dgm:presLayoutVars>
          <dgm:bulletEnabled val="1"/>
        </dgm:presLayoutVars>
      </dgm:prSet>
      <dgm:spPr/>
    </dgm:pt>
    <dgm:pt modelId="{009E63BA-F08C-4BF8-82A1-030899339DF2}" type="pres">
      <dgm:prSet presAssocID="{93F7FCEA-44C8-45D9-9847-CBE3C03B2E79}" presName="parTrans" presStyleLbl="sibTrans2D1" presStyleIdx="1" presStyleCnt="4"/>
      <dgm:spPr/>
    </dgm:pt>
    <dgm:pt modelId="{E3BE6C39-F179-484E-B149-C5806C609C5E}" type="pres">
      <dgm:prSet presAssocID="{93F7FCEA-44C8-45D9-9847-CBE3C03B2E79}" presName="connectorText" presStyleLbl="sibTrans2D1" presStyleIdx="1" presStyleCnt="4"/>
      <dgm:spPr/>
    </dgm:pt>
    <dgm:pt modelId="{3485D488-D363-42C9-837C-19C676C6EC67}" type="pres">
      <dgm:prSet presAssocID="{B57289A3-8222-455D-8E51-B986407FE08A}" presName="node" presStyleLbl="node1" presStyleIdx="1" presStyleCnt="4">
        <dgm:presLayoutVars>
          <dgm:bulletEnabled val="1"/>
        </dgm:presLayoutVars>
      </dgm:prSet>
      <dgm:spPr/>
    </dgm:pt>
    <dgm:pt modelId="{11BED67F-C3CB-42F1-9860-432E52B45E7E}" type="pres">
      <dgm:prSet presAssocID="{2303A91E-C2D3-4260-A5FF-1805D56BEF1F}" presName="parTrans" presStyleLbl="sibTrans2D1" presStyleIdx="2" presStyleCnt="4"/>
      <dgm:spPr/>
    </dgm:pt>
    <dgm:pt modelId="{224FAE55-99C0-48B3-9A50-26593D68452C}" type="pres">
      <dgm:prSet presAssocID="{2303A91E-C2D3-4260-A5FF-1805D56BEF1F}" presName="connectorText" presStyleLbl="sibTrans2D1" presStyleIdx="2" presStyleCnt="4"/>
      <dgm:spPr/>
    </dgm:pt>
    <dgm:pt modelId="{C9E8FACF-6127-480D-A718-36F5CE4A6E38}" type="pres">
      <dgm:prSet presAssocID="{0F61720A-6B37-47BB-8CB3-CE0221558D1D}" presName="node" presStyleLbl="node1" presStyleIdx="2" presStyleCnt="4">
        <dgm:presLayoutVars>
          <dgm:bulletEnabled val="1"/>
        </dgm:presLayoutVars>
      </dgm:prSet>
      <dgm:spPr/>
    </dgm:pt>
    <dgm:pt modelId="{2718995E-954D-4428-8912-D4D0328D1C32}" type="pres">
      <dgm:prSet presAssocID="{259803FB-5A4A-4A02-9B96-575B9DA5413E}" presName="parTrans" presStyleLbl="sibTrans2D1" presStyleIdx="3" presStyleCnt="4"/>
      <dgm:spPr/>
    </dgm:pt>
    <dgm:pt modelId="{99C886A6-001A-4DE6-9F6C-3A1EA51B40DB}" type="pres">
      <dgm:prSet presAssocID="{259803FB-5A4A-4A02-9B96-575B9DA5413E}" presName="connectorText" presStyleLbl="sibTrans2D1" presStyleIdx="3" presStyleCnt="4"/>
      <dgm:spPr/>
    </dgm:pt>
    <dgm:pt modelId="{5C8C0C7D-1EAA-41D5-83D3-32C279758777}" type="pres">
      <dgm:prSet presAssocID="{6FCFF815-ABAD-4DA1-BD75-BFF1E9E6A9C1}" presName="node" presStyleLbl="node1" presStyleIdx="3" presStyleCnt="4">
        <dgm:presLayoutVars>
          <dgm:bulletEnabled val="1"/>
        </dgm:presLayoutVars>
      </dgm:prSet>
      <dgm:spPr/>
    </dgm:pt>
  </dgm:ptLst>
  <dgm:cxnLst>
    <dgm:cxn modelId="{EC97B403-87DF-4782-9F38-E3AA3A231B8E}" srcId="{EF37F2DE-791D-4531-9070-22D92FC30330}" destId="{B57289A3-8222-455D-8E51-B986407FE08A}" srcOrd="1" destOrd="0" parTransId="{93F7FCEA-44C8-45D9-9847-CBE3C03B2E79}" sibTransId="{4FB96526-350A-48F7-A6B2-2ABDF622A50A}"/>
    <dgm:cxn modelId="{8F11170F-A712-45D2-8953-8B24B2D7B562}" type="presOf" srcId="{EF37F2DE-791D-4531-9070-22D92FC30330}" destId="{D7D5CAFC-3A8C-459A-B970-5068B3632886}" srcOrd="0" destOrd="0" presId="urn:microsoft.com/office/officeart/2005/8/layout/radial5"/>
    <dgm:cxn modelId="{18863A28-F425-42FA-9143-FEB889001795}" type="presOf" srcId="{6FCFF815-ABAD-4DA1-BD75-BFF1E9E6A9C1}" destId="{5C8C0C7D-1EAA-41D5-83D3-32C279758777}" srcOrd="0" destOrd="0" presId="urn:microsoft.com/office/officeart/2005/8/layout/radial5"/>
    <dgm:cxn modelId="{7A934828-DEFB-4DC5-9B73-0CBACE161CBA}" type="presOf" srcId="{259803FB-5A4A-4A02-9B96-575B9DA5413E}" destId="{2718995E-954D-4428-8912-D4D0328D1C32}" srcOrd="0" destOrd="0" presId="urn:microsoft.com/office/officeart/2005/8/layout/radial5"/>
    <dgm:cxn modelId="{5522365C-2917-4574-9FA4-5B5D65129FD7}" type="presOf" srcId="{93F7FCEA-44C8-45D9-9847-CBE3C03B2E79}" destId="{009E63BA-F08C-4BF8-82A1-030899339DF2}" srcOrd="0" destOrd="0" presId="urn:microsoft.com/office/officeart/2005/8/layout/radial5"/>
    <dgm:cxn modelId="{B753E17C-76F1-4E5C-8D08-5D8C6A2085ED}" type="presOf" srcId="{75EBA7B8-3D7C-4D68-90D1-C0516EC10951}" destId="{9BBDEA36-432D-4BCA-9D53-F816F74B032C}" srcOrd="0" destOrd="0" presId="urn:microsoft.com/office/officeart/2005/8/layout/radial5"/>
    <dgm:cxn modelId="{7702567E-4DF9-4A0B-A667-39AF8FDCFABF}" srcId="{EF37F2DE-791D-4531-9070-22D92FC30330}" destId="{6FCFF815-ABAD-4DA1-BD75-BFF1E9E6A9C1}" srcOrd="3" destOrd="0" parTransId="{259803FB-5A4A-4A02-9B96-575B9DA5413E}" sibTransId="{91226AED-1FFB-4051-B3A9-ED64FBD6E36A}"/>
    <dgm:cxn modelId="{CA068987-75C4-45DD-B60C-09FCAF255545}" srcId="{EF37F2DE-791D-4531-9070-22D92FC30330}" destId="{0F61720A-6B37-47BB-8CB3-CE0221558D1D}" srcOrd="2" destOrd="0" parTransId="{2303A91E-C2D3-4260-A5FF-1805D56BEF1F}" sibTransId="{05CA11CC-8579-44AB-B39D-8FDA8C59F3D4}"/>
    <dgm:cxn modelId="{C54D7189-3660-4053-B6D9-6633D8191D0A}" type="presOf" srcId="{2303A91E-C2D3-4260-A5FF-1805D56BEF1F}" destId="{224FAE55-99C0-48B3-9A50-26593D68452C}" srcOrd="1" destOrd="0" presId="urn:microsoft.com/office/officeart/2005/8/layout/radial5"/>
    <dgm:cxn modelId="{0449BB97-57DD-47B3-BE12-F9F7C19B37F1}" type="presOf" srcId="{B57289A3-8222-455D-8E51-B986407FE08A}" destId="{3485D488-D363-42C9-837C-19C676C6EC67}" srcOrd="0" destOrd="0" presId="urn:microsoft.com/office/officeart/2005/8/layout/radial5"/>
    <dgm:cxn modelId="{23454DB1-FBF5-4EE5-9E58-A7816FDEA71D}" srcId="{D786F9F6-6D33-4D0D-96C5-A4A6BE7FC6E6}" destId="{EF37F2DE-791D-4531-9070-22D92FC30330}" srcOrd="0" destOrd="0" parTransId="{A73C127C-9D82-4369-951A-DA34AF41F7D3}" sibTransId="{5D0B0361-6DE3-4DEE-9651-60B484042AAA}"/>
    <dgm:cxn modelId="{735918BA-346F-4C07-989B-D03F36F9727A}" type="presOf" srcId="{0F61720A-6B37-47BB-8CB3-CE0221558D1D}" destId="{C9E8FACF-6127-480D-A718-36F5CE4A6E38}" srcOrd="0" destOrd="0" presId="urn:microsoft.com/office/officeart/2005/8/layout/radial5"/>
    <dgm:cxn modelId="{67DD14BB-9C79-4EFE-8C95-786E0D190481}" type="presOf" srcId="{D786F9F6-6D33-4D0D-96C5-A4A6BE7FC6E6}" destId="{72B846F9-FF8E-41E3-AC99-127828D11BDD}" srcOrd="0" destOrd="0" presId="urn:microsoft.com/office/officeart/2005/8/layout/radial5"/>
    <dgm:cxn modelId="{BF1D9FC0-BF93-4FB7-8C41-27D1AD7D9B71}" type="presOf" srcId="{93F7FCEA-44C8-45D9-9847-CBE3C03B2E79}" destId="{E3BE6C39-F179-484E-B149-C5806C609C5E}" srcOrd="1" destOrd="0" presId="urn:microsoft.com/office/officeart/2005/8/layout/radial5"/>
    <dgm:cxn modelId="{D43F97D4-18D8-46D0-97AE-621CA6587493}" srcId="{EF37F2DE-791D-4531-9070-22D92FC30330}" destId="{75EBA7B8-3D7C-4D68-90D1-C0516EC10951}" srcOrd="0" destOrd="0" parTransId="{7FB0B6BE-0882-4010-A92A-2E56C8327538}" sibTransId="{AD1295D7-B9F7-4965-B7B2-B0C59884A66C}"/>
    <dgm:cxn modelId="{FF0EFED8-7FF3-47CC-8AE8-0C1BAB9B50CE}" type="presOf" srcId="{7FB0B6BE-0882-4010-A92A-2E56C8327538}" destId="{E7B2E6A5-82ED-42F0-8C75-1E04A459B464}" srcOrd="1" destOrd="0" presId="urn:microsoft.com/office/officeart/2005/8/layout/radial5"/>
    <dgm:cxn modelId="{F66590E1-8DD7-48D9-8B81-4C561FB39213}" type="presOf" srcId="{7FB0B6BE-0882-4010-A92A-2E56C8327538}" destId="{620C0DA8-D1AD-46EB-BF08-453708EA07F6}" srcOrd="0" destOrd="0" presId="urn:microsoft.com/office/officeart/2005/8/layout/radial5"/>
    <dgm:cxn modelId="{DB557DE6-8A15-49F7-B882-3993491EFEFA}" type="presOf" srcId="{2303A91E-C2D3-4260-A5FF-1805D56BEF1F}" destId="{11BED67F-C3CB-42F1-9860-432E52B45E7E}" srcOrd="0" destOrd="0" presId="urn:microsoft.com/office/officeart/2005/8/layout/radial5"/>
    <dgm:cxn modelId="{AB9A73E8-7858-4B1F-BFEA-D341E30AE3F2}" type="presOf" srcId="{259803FB-5A4A-4A02-9B96-575B9DA5413E}" destId="{99C886A6-001A-4DE6-9F6C-3A1EA51B40DB}" srcOrd="1" destOrd="0" presId="urn:microsoft.com/office/officeart/2005/8/layout/radial5"/>
    <dgm:cxn modelId="{BCC0C355-F1EA-4825-B370-8285E2ABBC56}" type="presParOf" srcId="{72B846F9-FF8E-41E3-AC99-127828D11BDD}" destId="{D7D5CAFC-3A8C-459A-B970-5068B3632886}" srcOrd="0" destOrd="0" presId="urn:microsoft.com/office/officeart/2005/8/layout/radial5"/>
    <dgm:cxn modelId="{5B37B4AE-9A99-47E7-B379-0C610382F312}" type="presParOf" srcId="{72B846F9-FF8E-41E3-AC99-127828D11BDD}" destId="{620C0DA8-D1AD-46EB-BF08-453708EA07F6}" srcOrd="1" destOrd="0" presId="urn:microsoft.com/office/officeart/2005/8/layout/radial5"/>
    <dgm:cxn modelId="{EDC496EB-BDA2-4F7E-BE91-337D1AD6C0D4}" type="presParOf" srcId="{620C0DA8-D1AD-46EB-BF08-453708EA07F6}" destId="{E7B2E6A5-82ED-42F0-8C75-1E04A459B464}" srcOrd="0" destOrd="0" presId="urn:microsoft.com/office/officeart/2005/8/layout/radial5"/>
    <dgm:cxn modelId="{DA3C3D37-0ACE-4618-8146-69BCC239DE4C}" type="presParOf" srcId="{72B846F9-FF8E-41E3-AC99-127828D11BDD}" destId="{9BBDEA36-432D-4BCA-9D53-F816F74B032C}" srcOrd="2" destOrd="0" presId="urn:microsoft.com/office/officeart/2005/8/layout/radial5"/>
    <dgm:cxn modelId="{53B57C31-1663-4CE5-B0B9-45B1838FFD55}" type="presParOf" srcId="{72B846F9-FF8E-41E3-AC99-127828D11BDD}" destId="{009E63BA-F08C-4BF8-82A1-030899339DF2}" srcOrd="3" destOrd="0" presId="urn:microsoft.com/office/officeart/2005/8/layout/radial5"/>
    <dgm:cxn modelId="{30BFD254-9C2C-4A59-953C-B5FB85A1D8A2}" type="presParOf" srcId="{009E63BA-F08C-4BF8-82A1-030899339DF2}" destId="{E3BE6C39-F179-484E-B149-C5806C609C5E}" srcOrd="0" destOrd="0" presId="urn:microsoft.com/office/officeart/2005/8/layout/radial5"/>
    <dgm:cxn modelId="{E44438EC-732C-4A9F-881C-C5C17DE019A2}" type="presParOf" srcId="{72B846F9-FF8E-41E3-AC99-127828D11BDD}" destId="{3485D488-D363-42C9-837C-19C676C6EC67}" srcOrd="4" destOrd="0" presId="urn:microsoft.com/office/officeart/2005/8/layout/radial5"/>
    <dgm:cxn modelId="{FE705FD3-C5B9-4C2A-8F35-15205964584A}" type="presParOf" srcId="{72B846F9-FF8E-41E3-AC99-127828D11BDD}" destId="{11BED67F-C3CB-42F1-9860-432E52B45E7E}" srcOrd="5" destOrd="0" presId="urn:microsoft.com/office/officeart/2005/8/layout/radial5"/>
    <dgm:cxn modelId="{A9846935-E84A-4621-82B0-B88609785A49}" type="presParOf" srcId="{11BED67F-C3CB-42F1-9860-432E52B45E7E}" destId="{224FAE55-99C0-48B3-9A50-26593D68452C}" srcOrd="0" destOrd="0" presId="urn:microsoft.com/office/officeart/2005/8/layout/radial5"/>
    <dgm:cxn modelId="{774B7B73-C43C-4935-921D-E4F150D304F4}" type="presParOf" srcId="{72B846F9-FF8E-41E3-AC99-127828D11BDD}" destId="{C9E8FACF-6127-480D-A718-36F5CE4A6E38}" srcOrd="6" destOrd="0" presId="urn:microsoft.com/office/officeart/2005/8/layout/radial5"/>
    <dgm:cxn modelId="{7C5ED989-2091-46A2-B4B9-8B6230C97F39}" type="presParOf" srcId="{72B846F9-FF8E-41E3-AC99-127828D11BDD}" destId="{2718995E-954D-4428-8912-D4D0328D1C32}" srcOrd="7" destOrd="0" presId="urn:microsoft.com/office/officeart/2005/8/layout/radial5"/>
    <dgm:cxn modelId="{178435AC-EE79-4E6E-9FC6-CE630974774D}" type="presParOf" srcId="{2718995E-954D-4428-8912-D4D0328D1C32}" destId="{99C886A6-001A-4DE6-9F6C-3A1EA51B40DB}" srcOrd="0" destOrd="0" presId="urn:microsoft.com/office/officeart/2005/8/layout/radial5"/>
    <dgm:cxn modelId="{EEBB4E10-2607-4CB9-A63D-53F9F86BB31F}" type="presParOf" srcId="{72B846F9-FF8E-41E3-AC99-127828D11BDD}" destId="{5C8C0C7D-1EAA-41D5-83D3-32C27975877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20C9B-DA20-4CB8-B4EE-1C664DD600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4F4815-ACDD-4FA7-BF15-DF68AB35429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1" u="sng" dirty="0"/>
            <a:t>Volume di metano</a:t>
          </a:r>
          <a:r>
            <a:rPr lang="it-IT" dirty="0"/>
            <a:t>: </a:t>
          </a:r>
        </a:p>
        <a:p>
          <a:pPr>
            <a:lnSpc>
              <a:spcPct val="100000"/>
            </a:lnSpc>
          </a:pPr>
          <a:r>
            <a:rPr lang="it-IT" dirty="0"/>
            <a:t>62,11 m</a:t>
          </a:r>
          <a:r>
            <a:rPr lang="it-IT" baseline="30000" dirty="0"/>
            <a:t>3</a:t>
          </a:r>
          <a:r>
            <a:rPr lang="it-IT" dirty="0"/>
            <a:t>/d </a:t>
          </a:r>
          <a:endParaRPr lang="en-US" dirty="0"/>
        </a:p>
      </dgm:t>
    </dgm:pt>
    <dgm:pt modelId="{FF6A8591-6E69-41FE-985D-F6872641F184}" type="parTrans" cxnId="{249A7D73-D4CC-4E8C-84E4-6CDD41ABD247}">
      <dgm:prSet/>
      <dgm:spPr/>
      <dgm:t>
        <a:bodyPr/>
        <a:lstStyle/>
        <a:p>
          <a:endParaRPr lang="en-US"/>
        </a:p>
      </dgm:t>
    </dgm:pt>
    <dgm:pt modelId="{D985A966-3B89-4DD3-BE87-CBFAB07E73FF}" type="sibTrans" cxnId="{249A7D73-D4CC-4E8C-84E4-6CDD41ABD2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EF1E4B-4880-457C-ADFC-8A0B3579028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1" u="sng" dirty="0"/>
            <a:t>Volume di anidride carbonica</a:t>
          </a:r>
          <a:r>
            <a:rPr lang="it-IT" dirty="0"/>
            <a:t>:</a:t>
          </a:r>
        </a:p>
        <a:p>
          <a:pPr>
            <a:lnSpc>
              <a:spcPct val="100000"/>
            </a:lnSpc>
          </a:pPr>
          <a:r>
            <a:rPr lang="it-IT" dirty="0"/>
            <a:t>33,44 m</a:t>
          </a:r>
          <a:r>
            <a:rPr lang="it-IT" baseline="30000" dirty="0"/>
            <a:t>3</a:t>
          </a:r>
          <a:r>
            <a:rPr lang="it-IT" dirty="0"/>
            <a:t>/d</a:t>
          </a:r>
          <a:endParaRPr lang="en-US" dirty="0"/>
        </a:p>
      </dgm:t>
    </dgm:pt>
    <dgm:pt modelId="{F8CDCC76-3A8B-407B-8649-5225F2F012DD}" type="parTrans" cxnId="{51C65B10-10B6-4278-9E96-08CC026858D3}">
      <dgm:prSet/>
      <dgm:spPr/>
      <dgm:t>
        <a:bodyPr/>
        <a:lstStyle/>
        <a:p>
          <a:endParaRPr lang="en-US"/>
        </a:p>
      </dgm:t>
    </dgm:pt>
    <dgm:pt modelId="{C115239B-4698-4C1E-BC0C-275AC5B4B653}" type="sibTrans" cxnId="{51C65B10-10B6-4278-9E96-08CC026858D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AA66B8-AA3E-4846-9AAD-15D26A0E3C4E}">
      <dgm:prSet/>
      <dgm:spPr/>
      <dgm:t>
        <a:bodyPr/>
        <a:lstStyle/>
        <a:p>
          <a:r>
            <a:rPr lang="it-IT" u="sng" dirty="0"/>
            <a:t>2 Pannelli a nido d’ape</a:t>
          </a:r>
          <a:r>
            <a:rPr lang="it-IT" dirty="0"/>
            <a:t>:</a:t>
          </a:r>
        </a:p>
        <a:p>
          <a:r>
            <a:rPr lang="it-IT" dirty="0"/>
            <a:t>1 plastica+1 metallo</a:t>
          </a:r>
        </a:p>
        <a:p>
          <a:r>
            <a:rPr lang="it-IT" dirty="0"/>
            <a:t> [diametro-sezione/altezza = 5cm/50cm)] </a:t>
          </a:r>
        </a:p>
      </dgm:t>
    </dgm:pt>
    <dgm:pt modelId="{E137DC2D-6831-4BAA-A3B8-44297DD4F3A2}" type="parTrans" cxnId="{331E8314-42A5-484D-AED1-09D0A62FA84F}">
      <dgm:prSet/>
      <dgm:spPr/>
      <dgm:t>
        <a:bodyPr/>
        <a:lstStyle/>
        <a:p>
          <a:endParaRPr lang="en-US"/>
        </a:p>
      </dgm:t>
    </dgm:pt>
    <dgm:pt modelId="{90F63CFF-75EB-444D-8890-535061F026BD}" type="sibTrans" cxnId="{331E8314-42A5-484D-AED1-09D0A62FA8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9828DD-3540-4C25-91CF-90E10E5FA24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1" u="sng" dirty="0"/>
            <a:t>Spessore involucro isolante</a:t>
          </a:r>
          <a:r>
            <a:rPr lang="it-IT" dirty="0"/>
            <a:t>:</a:t>
          </a:r>
        </a:p>
        <a:p>
          <a:pPr>
            <a:lnSpc>
              <a:spcPct val="100000"/>
            </a:lnSpc>
          </a:pPr>
          <a:r>
            <a:rPr lang="it-IT" dirty="0"/>
            <a:t> 12,65 kWh/d </a:t>
          </a:r>
          <a:r>
            <a:rPr lang="it-IT" dirty="0">
              <a:sym typeface="Wingdings" panose="05000000000000000000" pitchFamily="2" charset="2"/>
            </a:rPr>
            <a:t> </a:t>
          </a:r>
          <a:r>
            <a:rPr lang="it-IT" dirty="0"/>
            <a:t>5 cm</a:t>
          </a:r>
          <a:endParaRPr lang="en-US" dirty="0"/>
        </a:p>
      </dgm:t>
    </dgm:pt>
    <dgm:pt modelId="{F6DE707D-90D7-4F56-8B85-5A6DEC09DDDE}" type="parTrans" cxnId="{3BE80B15-0832-4655-9EFD-59E5D2511AA8}">
      <dgm:prSet/>
      <dgm:spPr/>
      <dgm:t>
        <a:bodyPr/>
        <a:lstStyle/>
        <a:p>
          <a:endParaRPr lang="en-US"/>
        </a:p>
      </dgm:t>
    </dgm:pt>
    <dgm:pt modelId="{6B0CDBB2-ABBE-48CF-BDEE-DECC765545DD}" type="sibTrans" cxnId="{3BE80B15-0832-4655-9EFD-59E5D2511AA8}">
      <dgm:prSet/>
      <dgm:spPr/>
      <dgm:t>
        <a:bodyPr/>
        <a:lstStyle/>
        <a:p>
          <a:endParaRPr lang="en-US"/>
        </a:p>
      </dgm:t>
    </dgm:pt>
    <dgm:pt modelId="{E45369C9-D7E7-48FA-9736-7913BB6C5055}" type="pres">
      <dgm:prSet presAssocID="{55420C9B-DA20-4CB8-B4EE-1C664DD6003A}" presName="root" presStyleCnt="0">
        <dgm:presLayoutVars>
          <dgm:dir/>
          <dgm:resizeHandles val="exact"/>
        </dgm:presLayoutVars>
      </dgm:prSet>
      <dgm:spPr/>
    </dgm:pt>
    <dgm:pt modelId="{3ECA27C2-06C6-49B7-B54E-E1284890A9A2}" type="pres">
      <dgm:prSet presAssocID="{2C4F4815-ACDD-4FA7-BF15-DF68AB35429F}" presName="compNode" presStyleCnt="0"/>
      <dgm:spPr/>
    </dgm:pt>
    <dgm:pt modelId="{C39EA728-7695-4BAB-AAB9-BB29A599199E}" type="pres">
      <dgm:prSet presAssocID="{2C4F4815-ACDD-4FA7-BF15-DF68AB35429F}" presName="bgRect" presStyleLbl="bgShp" presStyleIdx="0" presStyleCnt="4"/>
      <dgm:spPr/>
    </dgm:pt>
    <dgm:pt modelId="{932520D3-FBD8-4192-BBA1-9AB3577F6AD8}" type="pres">
      <dgm:prSet presAssocID="{2C4F4815-ACDD-4FA7-BF15-DF68AB3542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C0E8E26-A3AD-4934-8F54-5E444A00D118}" type="pres">
      <dgm:prSet presAssocID="{2C4F4815-ACDD-4FA7-BF15-DF68AB35429F}" presName="spaceRect" presStyleCnt="0"/>
      <dgm:spPr/>
    </dgm:pt>
    <dgm:pt modelId="{6A7AD36A-BFEC-4FB4-9D1C-1F3CEF882173}" type="pres">
      <dgm:prSet presAssocID="{2C4F4815-ACDD-4FA7-BF15-DF68AB35429F}" presName="parTx" presStyleLbl="revTx" presStyleIdx="0" presStyleCnt="4">
        <dgm:presLayoutVars>
          <dgm:chMax val="0"/>
          <dgm:chPref val="0"/>
        </dgm:presLayoutVars>
      </dgm:prSet>
      <dgm:spPr/>
    </dgm:pt>
    <dgm:pt modelId="{BA17F1A9-31D3-4888-8717-0FA70C70F1F6}" type="pres">
      <dgm:prSet presAssocID="{D985A966-3B89-4DD3-BE87-CBFAB07E73FF}" presName="sibTrans" presStyleCnt="0"/>
      <dgm:spPr/>
    </dgm:pt>
    <dgm:pt modelId="{F64BB007-F66C-4930-9206-B6748EA38B47}" type="pres">
      <dgm:prSet presAssocID="{B9EF1E4B-4880-457C-ADFC-8A0B35790288}" presName="compNode" presStyleCnt="0"/>
      <dgm:spPr/>
    </dgm:pt>
    <dgm:pt modelId="{82903719-74FD-40DD-80DB-D4F7DF3B0991}" type="pres">
      <dgm:prSet presAssocID="{B9EF1E4B-4880-457C-ADFC-8A0B35790288}" presName="bgRect" presStyleLbl="bgShp" presStyleIdx="1" presStyleCnt="4"/>
      <dgm:spPr/>
    </dgm:pt>
    <dgm:pt modelId="{7503DEC5-242A-4FD2-BC62-C00A0FC8EC13}" type="pres">
      <dgm:prSet presAssocID="{B9EF1E4B-4880-457C-ADFC-8A0B357902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6018450-6E93-4402-94FB-FFD6E03529D9}" type="pres">
      <dgm:prSet presAssocID="{B9EF1E4B-4880-457C-ADFC-8A0B35790288}" presName="spaceRect" presStyleCnt="0"/>
      <dgm:spPr/>
    </dgm:pt>
    <dgm:pt modelId="{F7F9A396-6310-4D18-ACEB-FE8AB60F3478}" type="pres">
      <dgm:prSet presAssocID="{B9EF1E4B-4880-457C-ADFC-8A0B35790288}" presName="parTx" presStyleLbl="revTx" presStyleIdx="1" presStyleCnt="4">
        <dgm:presLayoutVars>
          <dgm:chMax val="0"/>
          <dgm:chPref val="0"/>
        </dgm:presLayoutVars>
      </dgm:prSet>
      <dgm:spPr/>
    </dgm:pt>
    <dgm:pt modelId="{D2BDA6BA-7A6E-4333-AD81-92583412FABA}" type="pres">
      <dgm:prSet presAssocID="{C115239B-4698-4C1E-BC0C-275AC5B4B653}" presName="sibTrans" presStyleCnt="0"/>
      <dgm:spPr/>
    </dgm:pt>
    <dgm:pt modelId="{68F1EAA6-9932-499F-B3FB-35602FE0C50B}" type="pres">
      <dgm:prSet presAssocID="{FFAA66B8-AA3E-4846-9AAD-15D26A0E3C4E}" presName="compNode" presStyleCnt="0"/>
      <dgm:spPr/>
    </dgm:pt>
    <dgm:pt modelId="{120A16EF-2773-432E-BAE1-AB2786F2355F}" type="pres">
      <dgm:prSet presAssocID="{FFAA66B8-AA3E-4846-9AAD-15D26A0E3C4E}" presName="bgRect" presStyleLbl="bgShp" presStyleIdx="2" presStyleCnt="4" custLinFactNeighborX="95" custLinFactNeighborY="-1822"/>
      <dgm:spPr/>
    </dgm:pt>
    <dgm:pt modelId="{C7E5244A-8F62-4865-870F-A4D93C089367}" type="pres">
      <dgm:prSet presAssocID="{FFAA66B8-AA3E-4846-9AAD-15D26A0E3C4E}" presName="iconRect" presStyleLbl="node1" presStyleIdx="2" presStyleCnt="4" custLinFactNeighborX="434" custLinFactNeighborY="-90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443B64A5-F4E8-4B89-B1DF-026FF07FA5A6}" type="pres">
      <dgm:prSet presAssocID="{FFAA66B8-AA3E-4846-9AAD-15D26A0E3C4E}" presName="spaceRect" presStyleCnt="0"/>
      <dgm:spPr/>
    </dgm:pt>
    <dgm:pt modelId="{72F8FFC0-7752-4A0A-B914-772FEDCD9CBB}" type="pres">
      <dgm:prSet presAssocID="{FFAA66B8-AA3E-4846-9AAD-15D26A0E3C4E}" presName="parTx" presStyleLbl="revTx" presStyleIdx="2" presStyleCnt="4">
        <dgm:presLayoutVars>
          <dgm:chMax val="0"/>
          <dgm:chPref val="0"/>
        </dgm:presLayoutVars>
      </dgm:prSet>
      <dgm:spPr/>
    </dgm:pt>
    <dgm:pt modelId="{1CE4999A-EB85-4150-92FF-D6EB15E026A8}" type="pres">
      <dgm:prSet presAssocID="{90F63CFF-75EB-444D-8890-535061F026BD}" presName="sibTrans" presStyleCnt="0"/>
      <dgm:spPr/>
    </dgm:pt>
    <dgm:pt modelId="{A9B932A3-8CCF-4000-AB69-A306E7583FC4}" type="pres">
      <dgm:prSet presAssocID="{159828DD-3540-4C25-91CF-90E10E5FA240}" presName="compNode" presStyleCnt="0"/>
      <dgm:spPr/>
    </dgm:pt>
    <dgm:pt modelId="{7C0A9C50-A578-4ABC-AA70-80DE126C3CCF}" type="pres">
      <dgm:prSet presAssocID="{159828DD-3540-4C25-91CF-90E10E5FA240}" presName="bgRect" presStyleLbl="bgShp" presStyleIdx="3" presStyleCnt="4"/>
      <dgm:spPr/>
    </dgm:pt>
    <dgm:pt modelId="{7A683512-EF3C-4340-AB19-7399E364620F}" type="pres">
      <dgm:prSet presAssocID="{159828DD-3540-4C25-91CF-90E10E5FA240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F6CB773B-C43A-472D-B17B-CFC075F27CCD}" type="pres">
      <dgm:prSet presAssocID="{159828DD-3540-4C25-91CF-90E10E5FA240}" presName="spaceRect" presStyleCnt="0"/>
      <dgm:spPr/>
    </dgm:pt>
    <dgm:pt modelId="{7E0B2874-A27B-43C9-9DFD-E461EBC0DCA6}" type="pres">
      <dgm:prSet presAssocID="{159828DD-3540-4C25-91CF-90E10E5FA2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C65B10-10B6-4278-9E96-08CC026858D3}" srcId="{55420C9B-DA20-4CB8-B4EE-1C664DD6003A}" destId="{B9EF1E4B-4880-457C-ADFC-8A0B35790288}" srcOrd="1" destOrd="0" parTransId="{F8CDCC76-3A8B-407B-8649-5225F2F012DD}" sibTransId="{C115239B-4698-4C1E-BC0C-275AC5B4B653}"/>
    <dgm:cxn modelId="{331E8314-42A5-484D-AED1-09D0A62FA84F}" srcId="{55420C9B-DA20-4CB8-B4EE-1C664DD6003A}" destId="{FFAA66B8-AA3E-4846-9AAD-15D26A0E3C4E}" srcOrd="2" destOrd="0" parTransId="{E137DC2D-6831-4BAA-A3B8-44297DD4F3A2}" sibTransId="{90F63CFF-75EB-444D-8890-535061F026BD}"/>
    <dgm:cxn modelId="{3BE80B15-0832-4655-9EFD-59E5D2511AA8}" srcId="{55420C9B-DA20-4CB8-B4EE-1C664DD6003A}" destId="{159828DD-3540-4C25-91CF-90E10E5FA240}" srcOrd="3" destOrd="0" parTransId="{F6DE707D-90D7-4F56-8B85-5A6DEC09DDDE}" sibTransId="{6B0CDBB2-ABBE-48CF-BDEE-DECC765545DD}"/>
    <dgm:cxn modelId="{09AF4D1B-C7AC-44C1-B4F4-B566DAC49672}" type="presOf" srcId="{159828DD-3540-4C25-91CF-90E10E5FA240}" destId="{7E0B2874-A27B-43C9-9DFD-E461EBC0DCA6}" srcOrd="0" destOrd="0" presId="urn:microsoft.com/office/officeart/2018/2/layout/IconVerticalSolidList"/>
    <dgm:cxn modelId="{4A97272B-12D2-4F5A-B614-103D531439ED}" type="presOf" srcId="{FFAA66B8-AA3E-4846-9AAD-15D26A0E3C4E}" destId="{72F8FFC0-7752-4A0A-B914-772FEDCD9CBB}" srcOrd="0" destOrd="0" presId="urn:microsoft.com/office/officeart/2018/2/layout/IconVerticalSolidList"/>
    <dgm:cxn modelId="{48C44573-6034-4870-A60F-779ADFDBEC2B}" type="presOf" srcId="{55420C9B-DA20-4CB8-B4EE-1C664DD6003A}" destId="{E45369C9-D7E7-48FA-9736-7913BB6C5055}" srcOrd="0" destOrd="0" presId="urn:microsoft.com/office/officeart/2018/2/layout/IconVerticalSolidList"/>
    <dgm:cxn modelId="{249A7D73-D4CC-4E8C-84E4-6CDD41ABD247}" srcId="{55420C9B-DA20-4CB8-B4EE-1C664DD6003A}" destId="{2C4F4815-ACDD-4FA7-BF15-DF68AB35429F}" srcOrd="0" destOrd="0" parTransId="{FF6A8591-6E69-41FE-985D-F6872641F184}" sibTransId="{D985A966-3B89-4DD3-BE87-CBFAB07E73FF}"/>
    <dgm:cxn modelId="{ECDA70ED-EA27-4B88-BCAB-0BF4F5F04551}" type="presOf" srcId="{2C4F4815-ACDD-4FA7-BF15-DF68AB35429F}" destId="{6A7AD36A-BFEC-4FB4-9D1C-1F3CEF882173}" srcOrd="0" destOrd="0" presId="urn:microsoft.com/office/officeart/2018/2/layout/IconVerticalSolidList"/>
    <dgm:cxn modelId="{36DBE0F2-0775-4535-93DE-AC282DD578F3}" type="presOf" srcId="{B9EF1E4B-4880-457C-ADFC-8A0B35790288}" destId="{F7F9A396-6310-4D18-ACEB-FE8AB60F3478}" srcOrd="0" destOrd="0" presId="urn:microsoft.com/office/officeart/2018/2/layout/IconVerticalSolidList"/>
    <dgm:cxn modelId="{F4F3DDB5-B53E-4422-8F6A-87EF8EFB6F3D}" type="presParOf" srcId="{E45369C9-D7E7-48FA-9736-7913BB6C5055}" destId="{3ECA27C2-06C6-49B7-B54E-E1284890A9A2}" srcOrd="0" destOrd="0" presId="urn:microsoft.com/office/officeart/2018/2/layout/IconVerticalSolidList"/>
    <dgm:cxn modelId="{425A78CA-A69E-4253-873D-001D3C28EB39}" type="presParOf" srcId="{3ECA27C2-06C6-49B7-B54E-E1284890A9A2}" destId="{C39EA728-7695-4BAB-AAB9-BB29A599199E}" srcOrd="0" destOrd="0" presId="urn:microsoft.com/office/officeart/2018/2/layout/IconVerticalSolidList"/>
    <dgm:cxn modelId="{DF2E24E8-E7C5-4D62-BDF9-FF9DD1CC84BD}" type="presParOf" srcId="{3ECA27C2-06C6-49B7-B54E-E1284890A9A2}" destId="{932520D3-FBD8-4192-BBA1-9AB3577F6AD8}" srcOrd="1" destOrd="0" presId="urn:microsoft.com/office/officeart/2018/2/layout/IconVerticalSolidList"/>
    <dgm:cxn modelId="{220CA814-9B9A-454F-8A9C-6690F2304BAB}" type="presParOf" srcId="{3ECA27C2-06C6-49B7-B54E-E1284890A9A2}" destId="{5C0E8E26-A3AD-4934-8F54-5E444A00D118}" srcOrd="2" destOrd="0" presId="urn:microsoft.com/office/officeart/2018/2/layout/IconVerticalSolidList"/>
    <dgm:cxn modelId="{2A84603D-319E-4A43-8C62-861D7BCEC652}" type="presParOf" srcId="{3ECA27C2-06C6-49B7-B54E-E1284890A9A2}" destId="{6A7AD36A-BFEC-4FB4-9D1C-1F3CEF882173}" srcOrd="3" destOrd="0" presId="urn:microsoft.com/office/officeart/2018/2/layout/IconVerticalSolidList"/>
    <dgm:cxn modelId="{E714D75F-011F-4940-9740-90AA4612E74F}" type="presParOf" srcId="{E45369C9-D7E7-48FA-9736-7913BB6C5055}" destId="{BA17F1A9-31D3-4888-8717-0FA70C70F1F6}" srcOrd="1" destOrd="0" presId="urn:microsoft.com/office/officeart/2018/2/layout/IconVerticalSolidList"/>
    <dgm:cxn modelId="{2082B712-D15C-4691-A24C-A032B3569866}" type="presParOf" srcId="{E45369C9-D7E7-48FA-9736-7913BB6C5055}" destId="{F64BB007-F66C-4930-9206-B6748EA38B47}" srcOrd="2" destOrd="0" presId="urn:microsoft.com/office/officeart/2018/2/layout/IconVerticalSolidList"/>
    <dgm:cxn modelId="{41B2ECC4-DA21-487F-BDC2-AF52884DCED8}" type="presParOf" srcId="{F64BB007-F66C-4930-9206-B6748EA38B47}" destId="{82903719-74FD-40DD-80DB-D4F7DF3B0991}" srcOrd="0" destOrd="0" presId="urn:microsoft.com/office/officeart/2018/2/layout/IconVerticalSolidList"/>
    <dgm:cxn modelId="{6BA14AEF-E04D-481F-B929-1E488E8A2353}" type="presParOf" srcId="{F64BB007-F66C-4930-9206-B6748EA38B47}" destId="{7503DEC5-242A-4FD2-BC62-C00A0FC8EC13}" srcOrd="1" destOrd="0" presId="urn:microsoft.com/office/officeart/2018/2/layout/IconVerticalSolidList"/>
    <dgm:cxn modelId="{3EE87352-5492-4E2A-A829-415791BDED48}" type="presParOf" srcId="{F64BB007-F66C-4930-9206-B6748EA38B47}" destId="{96018450-6E93-4402-94FB-FFD6E03529D9}" srcOrd="2" destOrd="0" presId="urn:microsoft.com/office/officeart/2018/2/layout/IconVerticalSolidList"/>
    <dgm:cxn modelId="{5889E433-0CBF-4A75-9445-B86376AF309D}" type="presParOf" srcId="{F64BB007-F66C-4930-9206-B6748EA38B47}" destId="{F7F9A396-6310-4D18-ACEB-FE8AB60F3478}" srcOrd="3" destOrd="0" presId="urn:microsoft.com/office/officeart/2018/2/layout/IconVerticalSolidList"/>
    <dgm:cxn modelId="{729DEBF8-4FEA-4BB7-88F8-AE4264A78B0D}" type="presParOf" srcId="{E45369C9-D7E7-48FA-9736-7913BB6C5055}" destId="{D2BDA6BA-7A6E-4333-AD81-92583412FABA}" srcOrd="3" destOrd="0" presId="urn:microsoft.com/office/officeart/2018/2/layout/IconVerticalSolidList"/>
    <dgm:cxn modelId="{E1EB14D2-FCC7-417D-982A-FBAC695F25D2}" type="presParOf" srcId="{E45369C9-D7E7-48FA-9736-7913BB6C5055}" destId="{68F1EAA6-9932-499F-B3FB-35602FE0C50B}" srcOrd="4" destOrd="0" presId="urn:microsoft.com/office/officeart/2018/2/layout/IconVerticalSolidList"/>
    <dgm:cxn modelId="{B0E09653-096E-4779-8FE8-B9B83A53E149}" type="presParOf" srcId="{68F1EAA6-9932-499F-B3FB-35602FE0C50B}" destId="{120A16EF-2773-432E-BAE1-AB2786F2355F}" srcOrd="0" destOrd="0" presId="urn:microsoft.com/office/officeart/2018/2/layout/IconVerticalSolidList"/>
    <dgm:cxn modelId="{6BC29E5A-A1E4-4A60-878F-39C05D7C99EB}" type="presParOf" srcId="{68F1EAA6-9932-499F-B3FB-35602FE0C50B}" destId="{C7E5244A-8F62-4865-870F-A4D93C089367}" srcOrd="1" destOrd="0" presId="urn:microsoft.com/office/officeart/2018/2/layout/IconVerticalSolidList"/>
    <dgm:cxn modelId="{ACDC58C6-2DED-4A1E-956A-E7C6E8CE1032}" type="presParOf" srcId="{68F1EAA6-9932-499F-B3FB-35602FE0C50B}" destId="{443B64A5-F4E8-4B89-B1DF-026FF07FA5A6}" srcOrd="2" destOrd="0" presId="urn:microsoft.com/office/officeart/2018/2/layout/IconVerticalSolidList"/>
    <dgm:cxn modelId="{BDE66316-86CC-491E-B023-1EB0C7D2D838}" type="presParOf" srcId="{68F1EAA6-9932-499F-B3FB-35602FE0C50B}" destId="{72F8FFC0-7752-4A0A-B914-772FEDCD9CBB}" srcOrd="3" destOrd="0" presId="urn:microsoft.com/office/officeart/2018/2/layout/IconVerticalSolidList"/>
    <dgm:cxn modelId="{713278C9-5C69-4497-BABF-CC336050E6F1}" type="presParOf" srcId="{E45369C9-D7E7-48FA-9736-7913BB6C5055}" destId="{1CE4999A-EB85-4150-92FF-D6EB15E026A8}" srcOrd="5" destOrd="0" presId="urn:microsoft.com/office/officeart/2018/2/layout/IconVerticalSolidList"/>
    <dgm:cxn modelId="{D155D70E-27A3-4ACA-9F01-45C2A744ED47}" type="presParOf" srcId="{E45369C9-D7E7-48FA-9736-7913BB6C5055}" destId="{A9B932A3-8CCF-4000-AB69-A306E7583FC4}" srcOrd="6" destOrd="0" presId="urn:microsoft.com/office/officeart/2018/2/layout/IconVerticalSolidList"/>
    <dgm:cxn modelId="{EA9A75B7-9732-41C2-A48A-2DCB8339038B}" type="presParOf" srcId="{A9B932A3-8CCF-4000-AB69-A306E7583FC4}" destId="{7C0A9C50-A578-4ABC-AA70-80DE126C3CCF}" srcOrd="0" destOrd="0" presId="urn:microsoft.com/office/officeart/2018/2/layout/IconVerticalSolidList"/>
    <dgm:cxn modelId="{F2646678-EF9A-4DF3-A50E-5B2F00C686FD}" type="presParOf" srcId="{A9B932A3-8CCF-4000-AB69-A306E7583FC4}" destId="{7A683512-EF3C-4340-AB19-7399E364620F}" srcOrd="1" destOrd="0" presId="urn:microsoft.com/office/officeart/2018/2/layout/IconVerticalSolidList"/>
    <dgm:cxn modelId="{DBB0624E-6FCF-4346-AB06-AD26C8713EAB}" type="presParOf" srcId="{A9B932A3-8CCF-4000-AB69-A306E7583FC4}" destId="{F6CB773B-C43A-472D-B17B-CFC075F27CCD}" srcOrd="2" destOrd="0" presId="urn:microsoft.com/office/officeart/2018/2/layout/IconVerticalSolidList"/>
    <dgm:cxn modelId="{A23C44BD-A346-4EEF-A4DF-D5D95C22B6F0}" type="presParOf" srcId="{A9B932A3-8CCF-4000-AB69-A306E7583FC4}" destId="{7E0B2874-A27B-43C9-9DFD-E461EBC0DC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8715AD-289D-4904-B015-42B4B23D2A9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F7493F-BAA6-4AF7-B3E4-78BAECD0E7E4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Risparmio sui costi di smaltimento reflui</a:t>
          </a:r>
        </a:p>
      </dgm:t>
    </dgm:pt>
    <dgm:pt modelId="{791E8B5A-1144-418D-ADEC-FFB4187BAF34}" type="parTrans" cxnId="{F55FECEC-D78B-42A1-8E62-E8E9DEAA1487}">
      <dgm:prSet/>
      <dgm:spPr/>
      <dgm:t>
        <a:bodyPr/>
        <a:lstStyle/>
        <a:p>
          <a:endParaRPr lang="it-IT"/>
        </a:p>
      </dgm:t>
    </dgm:pt>
    <dgm:pt modelId="{41AB98AA-3A10-476E-9D1A-13EAA90753DA}" type="sibTrans" cxnId="{F55FECEC-D78B-42A1-8E62-E8E9DEAA1487}">
      <dgm:prSet/>
      <dgm:spPr/>
      <dgm:t>
        <a:bodyPr/>
        <a:lstStyle/>
        <a:p>
          <a:endParaRPr lang="it-IT"/>
        </a:p>
      </dgm:t>
    </dgm:pt>
    <dgm:pt modelId="{A3614AD0-703F-4794-8A15-7B7B457CA1DB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Compattezza</a:t>
          </a:r>
        </a:p>
      </dgm:t>
    </dgm:pt>
    <dgm:pt modelId="{66630A28-0BB8-47C0-BAF8-B75B23C95BBF}" type="parTrans" cxnId="{87120513-10CE-4833-9C7B-2AF4DE0DE7C5}">
      <dgm:prSet/>
      <dgm:spPr/>
      <dgm:t>
        <a:bodyPr/>
        <a:lstStyle/>
        <a:p>
          <a:endParaRPr lang="it-IT"/>
        </a:p>
      </dgm:t>
    </dgm:pt>
    <dgm:pt modelId="{3FA6ED79-902C-494B-A339-8FDACEB57646}" type="sibTrans" cxnId="{87120513-10CE-4833-9C7B-2AF4DE0DE7C5}">
      <dgm:prSet/>
      <dgm:spPr/>
      <dgm:t>
        <a:bodyPr/>
        <a:lstStyle/>
        <a:p>
          <a:endParaRPr lang="it-IT"/>
        </a:p>
      </dgm:t>
    </dgm:pt>
    <dgm:pt modelId="{485CE60F-0DAC-47AA-B7B7-4629DE055EA0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Risparmio in bolletta</a:t>
          </a:r>
        </a:p>
      </dgm:t>
    </dgm:pt>
    <dgm:pt modelId="{46E0D9F7-35BB-4CF2-A198-A6308C84967F}" type="parTrans" cxnId="{FF843EF0-A5A0-4688-AAB2-317B1373B8CF}">
      <dgm:prSet/>
      <dgm:spPr/>
      <dgm:t>
        <a:bodyPr/>
        <a:lstStyle/>
        <a:p>
          <a:endParaRPr lang="it-IT"/>
        </a:p>
      </dgm:t>
    </dgm:pt>
    <dgm:pt modelId="{B0ED9F4B-22C2-497B-B952-CC310001569C}" type="sibTrans" cxnId="{FF843EF0-A5A0-4688-AAB2-317B1373B8CF}">
      <dgm:prSet/>
      <dgm:spPr/>
      <dgm:t>
        <a:bodyPr/>
        <a:lstStyle/>
        <a:p>
          <a:endParaRPr lang="it-IT"/>
        </a:p>
      </dgm:t>
    </dgm:pt>
    <dgm:pt modelId="{DA273322-8512-42BC-B323-87185B1E8D98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Ritorno economico da sottoprodotti</a:t>
          </a:r>
        </a:p>
      </dgm:t>
    </dgm:pt>
    <dgm:pt modelId="{F16DC741-0319-4CFA-896A-9FC7A69431FC}" type="parTrans" cxnId="{EC626B35-88B0-492B-A611-AB1A87D73E1D}">
      <dgm:prSet/>
      <dgm:spPr/>
      <dgm:t>
        <a:bodyPr/>
        <a:lstStyle/>
        <a:p>
          <a:endParaRPr lang="it-IT"/>
        </a:p>
      </dgm:t>
    </dgm:pt>
    <dgm:pt modelId="{E5E19C54-B969-4E76-A894-2BBD063078F4}" type="sibTrans" cxnId="{EC626B35-88B0-492B-A611-AB1A87D73E1D}">
      <dgm:prSet/>
      <dgm:spPr/>
      <dgm:t>
        <a:bodyPr/>
        <a:lstStyle/>
        <a:p>
          <a:endParaRPr lang="it-IT"/>
        </a:p>
      </dgm:t>
    </dgm:pt>
    <dgm:pt modelId="{9B43FD98-0DD8-4DAC-B7B1-6922052B7F0A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Versatilità</a:t>
          </a:r>
        </a:p>
      </dgm:t>
    </dgm:pt>
    <dgm:pt modelId="{4E87BD52-E6F9-47EE-B3FA-6E4A9CC4DA94}" type="parTrans" cxnId="{E93E48AA-1301-49A1-A6C4-C446B3CC2359}">
      <dgm:prSet/>
      <dgm:spPr/>
      <dgm:t>
        <a:bodyPr/>
        <a:lstStyle/>
        <a:p>
          <a:endParaRPr lang="it-IT"/>
        </a:p>
      </dgm:t>
    </dgm:pt>
    <dgm:pt modelId="{3D57AAD9-0720-400B-A844-5B72A14665A8}" type="sibTrans" cxnId="{E93E48AA-1301-49A1-A6C4-C446B3CC2359}">
      <dgm:prSet/>
      <dgm:spPr/>
      <dgm:t>
        <a:bodyPr/>
        <a:lstStyle/>
        <a:p>
          <a:endParaRPr lang="it-IT"/>
        </a:p>
      </dgm:t>
    </dgm:pt>
    <dgm:pt modelId="{837E605C-889C-4DE0-9261-F58035440417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Volumi minimi di avviamento</a:t>
          </a:r>
        </a:p>
      </dgm:t>
    </dgm:pt>
    <dgm:pt modelId="{C6648722-4C47-40E6-A46B-C0717333395B}" type="parTrans" cxnId="{4D25DB2D-874F-4CC9-BA86-3B8F9F5A8B3A}">
      <dgm:prSet/>
      <dgm:spPr/>
      <dgm:t>
        <a:bodyPr/>
        <a:lstStyle/>
        <a:p>
          <a:endParaRPr lang="it-IT"/>
        </a:p>
      </dgm:t>
    </dgm:pt>
    <dgm:pt modelId="{86C2CEA2-AAD5-4CFD-B026-A360B9E4AFCD}" type="sibTrans" cxnId="{4D25DB2D-874F-4CC9-BA86-3B8F9F5A8B3A}">
      <dgm:prSet/>
      <dgm:spPr/>
      <dgm:t>
        <a:bodyPr/>
        <a:lstStyle/>
        <a:p>
          <a:endParaRPr lang="it-IT"/>
        </a:p>
      </dgm:t>
    </dgm:pt>
    <dgm:pt modelId="{7ED84523-2589-4239-BD4B-0B9BBC13DDA5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Incentivi statali</a:t>
          </a:r>
        </a:p>
      </dgm:t>
    </dgm:pt>
    <dgm:pt modelId="{09B119FF-4BE6-4EA9-92F8-FB004B12CF0A}" type="parTrans" cxnId="{249EE15E-CE39-4F46-89EC-2CD914B2D233}">
      <dgm:prSet/>
      <dgm:spPr/>
      <dgm:t>
        <a:bodyPr/>
        <a:lstStyle/>
        <a:p>
          <a:endParaRPr lang="it-IT"/>
        </a:p>
      </dgm:t>
    </dgm:pt>
    <dgm:pt modelId="{9205F21A-3EEF-4043-8172-71CB08A991F6}" type="sibTrans" cxnId="{249EE15E-CE39-4F46-89EC-2CD914B2D233}">
      <dgm:prSet/>
      <dgm:spPr/>
      <dgm:t>
        <a:bodyPr/>
        <a:lstStyle/>
        <a:p>
          <a:endParaRPr lang="it-IT"/>
        </a:p>
      </dgm:t>
    </dgm:pt>
    <dgm:pt modelId="{99FC89CD-BDC3-4EB9-9260-23D3C0107C24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Riduzione delle emissioni</a:t>
          </a:r>
        </a:p>
      </dgm:t>
    </dgm:pt>
    <dgm:pt modelId="{E81282B4-16D8-47D0-BC0F-A4F8ECC76AB9}" type="parTrans" cxnId="{55F75D68-E63A-4B77-9601-9044FA33B4A1}">
      <dgm:prSet/>
      <dgm:spPr/>
      <dgm:t>
        <a:bodyPr/>
        <a:lstStyle/>
        <a:p>
          <a:endParaRPr lang="it-IT"/>
        </a:p>
      </dgm:t>
    </dgm:pt>
    <dgm:pt modelId="{2E691E5D-1B7F-4847-B583-3DF1683AD5B4}" type="sibTrans" cxnId="{55F75D68-E63A-4B77-9601-9044FA33B4A1}">
      <dgm:prSet/>
      <dgm:spPr/>
      <dgm:t>
        <a:bodyPr/>
        <a:lstStyle/>
        <a:p>
          <a:endParaRPr lang="it-IT"/>
        </a:p>
      </dgm:t>
    </dgm:pt>
    <dgm:pt modelId="{E48EC6AC-7E83-4419-A35F-A0D7FBECD7FA}">
      <dgm:prSet phldrT="[Testo]"/>
      <dgm:spPr/>
      <dgm:t>
        <a:bodyPr/>
        <a:lstStyle/>
        <a:p>
          <a:r>
            <a:rPr lang="it-IT" dirty="0">
              <a:solidFill>
                <a:schemeClr val="tx2">
                  <a:lumMod val="50000"/>
                </a:schemeClr>
              </a:solidFill>
            </a:rPr>
            <a:t>Potenza in rete</a:t>
          </a:r>
        </a:p>
      </dgm:t>
    </dgm:pt>
    <dgm:pt modelId="{21F98AE2-3B57-41A0-95A3-5BE7CCA0770E}" type="parTrans" cxnId="{BDAC9225-B00E-4517-9CA6-BC5AB9E53832}">
      <dgm:prSet/>
      <dgm:spPr/>
      <dgm:t>
        <a:bodyPr/>
        <a:lstStyle/>
        <a:p>
          <a:endParaRPr lang="it-IT"/>
        </a:p>
      </dgm:t>
    </dgm:pt>
    <dgm:pt modelId="{03098036-9F21-4B66-A435-6E8A7381E492}" type="sibTrans" cxnId="{BDAC9225-B00E-4517-9CA6-BC5AB9E53832}">
      <dgm:prSet/>
      <dgm:spPr/>
      <dgm:t>
        <a:bodyPr/>
        <a:lstStyle/>
        <a:p>
          <a:endParaRPr lang="it-IT"/>
        </a:p>
      </dgm:t>
    </dgm:pt>
    <dgm:pt modelId="{187B05D6-3A91-41DB-B6D6-E0CE49C9A09C}" type="pres">
      <dgm:prSet presAssocID="{0D8715AD-289D-4904-B015-42B4B23D2A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86D1DC-18CF-4D1A-9A32-F6CA28004351}" type="pres">
      <dgm:prSet presAssocID="{8CF7493F-BAA6-4AF7-B3E4-78BAECD0E7E4}" presName="vertOne" presStyleCnt="0"/>
      <dgm:spPr/>
    </dgm:pt>
    <dgm:pt modelId="{499586CF-4830-4363-AB68-DBD98B18C621}" type="pres">
      <dgm:prSet presAssocID="{8CF7493F-BAA6-4AF7-B3E4-78BAECD0E7E4}" presName="txOne" presStyleLbl="node0" presStyleIdx="0" presStyleCnt="1" custLinFactNeighborX="-60" custLinFactNeighborY="-1347">
        <dgm:presLayoutVars>
          <dgm:chPref val="3"/>
        </dgm:presLayoutVars>
      </dgm:prSet>
      <dgm:spPr/>
    </dgm:pt>
    <dgm:pt modelId="{C76BB818-001D-49EF-891C-753F079CB9C4}" type="pres">
      <dgm:prSet presAssocID="{8CF7493F-BAA6-4AF7-B3E4-78BAECD0E7E4}" presName="parTransOne" presStyleCnt="0"/>
      <dgm:spPr/>
    </dgm:pt>
    <dgm:pt modelId="{D487A66E-084B-459D-B383-96457A57E010}" type="pres">
      <dgm:prSet presAssocID="{8CF7493F-BAA6-4AF7-B3E4-78BAECD0E7E4}" presName="horzOne" presStyleCnt="0"/>
      <dgm:spPr/>
    </dgm:pt>
    <dgm:pt modelId="{C506B45A-1251-4F14-84CC-4F4E725371EB}" type="pres">
      <dgm:prSet presAssocID="{A3614AD0-703F-4794-8A15-7B7B457CA1DB}" presName="vertTwo" presStyleCnt="0"/>
      <dgm:spPr/>
    </dgm:pt>
    <dgm:pt modelId="{8F9D2638-288E-4853-9DD8-8EAE66FB2E19}" type="pres">
      <dgm:prSet presAssocID="{A3614AD0-703F-4794-8A15-7B7B457CA1DB}" presName="txTwo" presStyleLbl="node2" presStyleIdx="0" presStyleCnt="3" custLinFactNeighborX="-122" custLinFactNeighborY="-1347">
        <dgm:presLayoutVars>
          <dgm:chPref val="3"/>
        </dgm:presLayoutVars>
      </dgm:prSet>
      <dgm:spPr/>
    </dgm:pt>
    <dgm:pt modelId="{58B7E452-5BAF-48FC-8E03-8D1E926E6698}" type="pres">
      <dgm:prSet presAssocID="{A3614AD0-703F-4794-8A15-7B7B457CA1DB}" presName="parTransTwo" presStyleCnt="0"/>
      <dgm:spPr/>
    </dgm:pt>
    <dgm:pt modelId="{4A50991D-69D8-4083-9F79-11966AF5E77E}" type="pres">
      <dgm:prSet presAssocID="{A3614AD0-703F-4794-8A15-7B7B457CA1DB}" presName="horzTwo" presStyleCnt="0"/>
      <dgm:spPr/>
    </dgm:pt>
    <dgm:pt modelId="{0D1B621A-B937-4175-A146-E80DDF0A27F2}" type="pres">
      <dgm:prSet presAssocID="{485CE60F-0DAC-47AA-B7B7-4629DE055EA0}" presName="vertThree" presStyleCnt="0"/>
      <dgm:spPr/>
    </dgm:pt>
    <dgm:pt modelId="{F54225B2-E100-48DD-9C13-523085E76629}" type="pres">
      <dgm:prSet presAssocID="{485CE60F-0DAC-47AA-B7B7-4629DE055EA0}" presName="txThree" presStyleLbl="node3" presStyleIdx="0" presStyleCnt="5">
        <dgm:presLayoutVars>
          <dgm:chPref val="3"/>
        </dgm:presLayoutVars>
      </dgm:prSet>
      <dgm:spPr/>
    </dgm:pt>
    <dgm:pt modelId="{138F7B06-43C5-415A-BD68-FE9F31DB5D25}" type="pres">
      <dgm:prSet presAssocID="{485CE60F-0DAC-47AA-B7B7-4629DE055EA0}" presName="horzThree" presStyleCnt="0"/>
      <dgm:spPr/>
    </dgm:pt>
    <dgm:pt modelId="{F6E90732-28D9-4B50-A447-BD26BE82D059}" type="pres">
      <dgm:prSet presAssocID="{B0ED9F4B-22C2-497B-B952-CC310001569C}" presName="sibSpaceThree" presStyleCnt="0"/>
      <dgm:spPr/>
    </dgm:pt>
    <dgm:pt modelId="{03708D13-A4B9-43AA-9954-3D00B96A16AB}" type="pres">
      <dgm:prSet presAssocID="{DA273322-8512-42BC-B323-87185B1E8D98}" presName="vertThree" presStyleCnt="0"/>
      <dgm:spPr/>
    </dgm:pt>
    <dgm:pt modelId="{94E5D4AC-4C11-4D56-B8F6-2793FCABACE7}" type="pres">
      <dgm:prSet presAssocID="{DA273322-8512-42BC-B323-87185B1E8D98}" presName="txThree" presStyleLbl="node3" presStyleIdx="1" presStyleCnt="5">
        <dgm:presLayoutVars>
          <dgm:chPref val="3"/>
        </dgm:presLayoutVars>
      </dgm:prSet>
      <dgm:spPr/>
    </dgm:pt>
    <dgm:pt modelId="{9EA56495-8DB2-49C5-AA59-4D44F8EC7590}" type="pres">
      <dgm:prSet presAssocID="{DA273322-8512-42BC-B323-87185B1E8D98}" presName="horzThree" presStyleCnt="0"/>
      <dgm:spPr/>
    </dgm:pt>
    <dgm:pt modelId="{6AD8F07F-F479-4B80-94D2-D40E1B159B1E}" type="pres">
      <dgm:prSet presAssocID="{E5E19C54-B969-4E76-A894-2BBD063078F4}" presName="sibSpaceThree" presStyleCnt="0"/>
      <dgm:spPr/>
    </dgm:pt>
    <dgm:pt modelId="{282B3412-5757-4D21-B7AE-BC6D3AFAF17A}" type="pres">
      <dgm:prSet presAssocID="{E48EC6AC-7E83-4419-A35F-A0D7FBECD7FA}" presName="vertThree" presStyleCnt="0"/>
      <dgm:spPr/>
    </dgm:pt>
    <dgm:pt modelId="{0B994EA7-C7EC-473F-B300-3F3A060C9F09}" type="pres">
      <dgm:prSet presAssocID="{E48EC6AC-7E83-4419-A35F-A0D7FBECD7FA}" presName="txThree" presStyleLbl="node3" presStyleIdx="2" presStyleCnt="5">
        <dgm:presLayoutVars>
          <dgm:chPref val="3"/>
        </dgm:presLayoutVars>
      </dgm:prSet>
      <dgm:spPr/>
    </dgm:pt>
    <dgm:pt modelId="{C4299C11-C1F1-4409-9CB8-2269FB860B87}" type="pres">
      <dgm:prSet presAssocID="{E48EC6AC-7E83-4419-A35F-A0D7FBECD7FA}" presName="horzThree" presStyleCnt="0"/>
      <dgm:spPr/>
    </dgm:pt>
    <dgm:pt modelId="{E19BFF68-43D8-4BC1-B692-06198CDF7BDE}" type="pres">
      <dgm:prSet presAssocID="{3FA6ED79-902C-494B-A339-8FDACEB57646}" presName="sibSpaceTwo" presStyleCnt="0"/>
      <dgm:spPr/>
    </dgm:pt>
    <dgm:pt modelId="{77DEE7C8-59C3-46C1-808A-66A64C9B47B1}" type="pres">
      <dgm:prSet presAssocID="{9B43FD98-0DD8-4DAC-B7B1-6922052B7F0A}" presName="vertTwo" presStyleCnt="0"/>
      <dgm:spPr/>
    </dgm:pt>
    <dgm:pt modelId="{61DB073E-137E-4C87-992C-8964A9B804B6}" type="pres">
      <dgm:prSet presAssocID="{9B43FD98-0DD8-4DAC-B7B1-6922052B7F0A}" presName="txTwo" presStyleLbl="node2" presStyleIdx="1" presStyleCnt="3">
        <dgm:presLayoutVars>
          <dgm:chPref val="3"/>
        </dgm:presLayoutVars>
      </dgm:prSet>
      <dgm:spPr/>
    </dgm:pt>
    <dgm:pt modelId="{50948056-6B64-44C6-8714-48018A57B8DC}" type="pres">
      <dgm:prSet presAssocID="{9B43FD98-0DD8-4DAC-B7B1-6922052B7F0A}" presName="horzTwo" presStyleCnt="0"/>
      <dgm:spPr/>
    </dgm:pt>
    <dgm:pt modelId="{21F62066-F3C5-4043-9B0E-06EED3B40FE1}" type="pres">
      <dgm:prSet presAssocID="{3D57AAD9-0720-400B-A844-5B72A14665A8}" presName="sibSpaceTwo" presStyleCnt="0"/>
      <dgm:spPr/>
    </dgm:pt>
    <dgm:pt modelId="{3A80A294-F552-4301-9C70-3688525A5DCB}" type="pres">
      <dgm:prSet presAssocID="{99FC89CD-BDC3-4EB9-9260-23D3C0107C24}" presName="vertTwo" presStyleCnt="0"/>
      <dgm:spPr/>
    </dgm:pt>
    <dgm:pt modelId="{6EF1501E-F56F-461C-9E0A-6577C23D9084}" type="pres">
      <dgm:prSet presAssocID="{99FC89CD-BDC3-4EB9-9260-23D3C0107C24}" presName="txTwo" presStyleLbl="node2" presStyleIdx="2" presStyleCnt="3">
        <dgm:presLayoutVars>
          <dgm:chPref val="3"/>
        </dgm:presLayoutVars>
      </dgm:prSet>
      <dgm:spPr/>
    </dgm:pt>
    <dgm:pt modelId="{318B45C4-E278-4CA3-967D-76C03A29BE83}" type="pres">
      <dgm:prSet presAssocID="{99FC89CD-BDC3-4EB9-9260-23D3C0107C24}" presName="parTransTwo" presStyleCnt="0"/>
      <dgm:spPr/>
    </dgm:pt>
    <dgm:pt modelId="{B84E73C6-45F5-49C2-86B4-754237D61C0F}" type="pres">
      <dgm:prSet presAssocID="{99FC89CD-BDC3-4EB9-9260-23D3C0107C24}" presName="horzTwo" presStyleCnt="0"/>
      <dgm:spPr/>
    </dgm:pt>
    <dgm:pt modelId="{2C1B47A5-6B97-4AD3-9A8B-D1108C33449E}" type="pres">
      <dgm:prSet presAssocID="{837E605C-889C-4DE0-9261-F58035440417}" presName="vertThree" presStyleCnt="0"/>
      <dgm:spPr/>
    </dgm:pt>
    <dgm:pt modelId="{F835E34E-CD0D-4322-A937-225EC335EEEE}" type="pres">
      <dgm:prSet presAssocID="{837E605C-889C-4DE0-9261-F58035440417}" presName="txThree" presStyleLbl="node3" presStyleIdx="3" presStyleCnt="5">
        <dgm:presLayoutVars>
          <dgm:chPref val="3"/>
        </dgm:presLayoutVars>
      </dgm:prSet>
      <dgm:spPr/>
    </dgm:pt>
    <dgm:pt modelId="{7A355AFA-384E-4B2C-BB72-46A39161AFF6}" type="pres">
      <dgm:prSet presAssocID="{837E605C-889C-4DE0-9261-F58035440417}" presName="horzThree" presStyleCnt="0"/>
      <dgm:spPr/>
    </dgm:pt>
    <dgm:pt modelId="{D0C36D70-BD08-41DE-9D71-2524CC8ED6F8}" type="pres">
      <dgm:prSet presAssocID="{86C2CEA2-AAD5-4CFD-B026-A360B9E4AFCD}" presName="sibSpaceThree" presStyleCnt="0"/>
      <dgm:spPr/>
    </dgm:pt>
    <dgm:pt modelId="{726F8668-82DB-4577-9655-6C3571D2D817}" type="pres">
      <dgm:prSet presAssocID="{7ED84523-2589-4239-BD4B-0B9BBC13DDA5}" presName="vertThree" presStyleCnt="0"/>
      <dgm:spPr/>
    </dgm:pt>
    <dgm:pt modelId="{1169AC6A-9DB3-450D-B195-77B472C8DAEA}" type="pres">
      <dgm:prSet presAssocID="{7ED84523-2589-4239-BD4B-0B9BBC13DDA5}" presName="txThree" presStyleLbl="node3" presStyleIdx="4" presStyleCnt="5">
        <dgm:presLayoutVars>
          <dgm:chPref val="3"/>
        </dgm:presLayoutVars>
      </dgm:prSet>
      <dgm:spPr/>
    </dgm:pt>
    <dgm:pt modelId="{236CCBE7-B6E2-44AD-B03B-0F568F34BD18}" type="pres">
      <dgm:prSet presAssocID="{7ED84523-2589-4239-BD4B-0B9BBC13DDA5}" presName="horzThree" presStyleCnt="0"/>
      <dgm:spPr/>
    </dgm:pt>
  </dgm:ptLst>
  <dgm:cxnLst>
    <dgm:cxn modelId="{B224A50D-7753-4A75-9677-7714D58CE08C}" type="presOf" srcId="{DA273322-8512-42BC-B323-87185B1E8D98}" destId="{94E5D4AC-4C11-4D56-B8F6-2793FCABACE7}" srcOrd="0" destOrd="0" presId="urn:microsoft.com/office/officeart/2005/8/layout/hierarchy4"/>
    <dgm:cxn modelId="{87120513-10CE-4833-9C7B-2AF4DE0DE7C5}" srcId="{8CF7493F-BAA6-4AF7-B3E4-78BAECD0E7E4}" destId="{A3614AD0-703F-4794-8A15-7B7B457CA1DB}" srcOrd="0" destOrd="0" parTransId="{66630A28-0BB8-47C0-BAF8-B75B23C95BBF}" sibTransId="{3FA6ED79-902C-494B-A339-8FDACEB57646}"/>
    <dgm:cxn modelId="{BDAC9225-B00E-4517-9CA6-BC5AB9E53832}" srcId="{A3614AD0-703F-4794-8A15-7B7B457CA1DB}" destId="{E48EC6AC-7E83-4419-A35F-A0D7FBECD7FA}" srcOrd="2" destOrd="0" parTransId="{21F98AE2-3B57-41A0-95A3-5BE7CCA0770E}" sibTransId="{03098036-9F21-4B66-A435-6E8A7381E492}"/>
    <dgm:cxn modelId="{4D25DB2D-874F-4CC9-BA86-3B8F9F5A8B3A}" srcId="{99FC89CD-BDC3-4EB9-9260-23D3C0107C24}" destId="{837E605C-889C-4DE0-9261-F58035440417}" srcOrd="0" destOrd="0" parTransId="{C6648722-4C47-40E6-A46B-C0717333395B}" sibTransId="{86C2CEA2-AAD5-4CFD-B026-A360B9E4AFCD}"/>
    <dgm:cxn modelId="{EC626B35-88B0-492B-A611-AB1A87D73E1D}" srcId="{A3614AD0-703F-4794-8A15-7B7B457CA1DB}" destId="{DA273322-8512-42BC-B323-87185B1E8D98}" srcOrd="1" destOrd="0" parTransId="{F16DC741-0319-4CFA-896A-9FC7A69431FC}" sibTransId="{E5E19C54-B969-4E76-A894-2BBD063078F4}"/>
    <dgm:cxn modelId="{249EE15E-CE39-4F46-89EC-2CD914B2D233}" srcId="{99FC89CD-BDC3-4EB9-9260-23D3C0107C24}" destId="{7ED84523-2589-4239-BD4B-0B9BBC13DDA5}" srcOrd="1" destOrd="0" parTransId="{09B119FF-4BE6-4EA9-92F8-FB004B12CF0A}" sibTransId="{9205F21A-3EEF-4043-8172-71CB08A991F6}"/>
    <dgm:cxn modelId="{AECDFF45-AAFB-4728-BA25-A622D9AAD0CD}" type="presOf" srcId="{9B43FD98-0DD8-4DAC-B7B1-6922052B7F0A}" destId="{61DB073E-137E-4C87-992C-8964A9B804B6}" srcOrd="0" destOrd="0" presId="urn:microsoft.com/office/officeart/2005/8/layout/hierarchy4"/>
    <dgm:cxn modelId="{55F75D68-E63A-4B77-9601-9044FA33B4A1}" srcId="{8CF7493F-BAA6-4AF7-B3E4-78BAECD0E7E4}" destId="{99FC89CD-BDC3-4EB9-9260-23D3C0107C24}" srcOrd="2" destOrd="0" parTransId="{E81282B4-16D8-47D0-BC0F-A4F8ECC76AB9}" sibTransId="{2E691E5D-1B7F-4847-B583-3DF1683AD5B4}"/>
    <dgm:cxn modelId="{EDB7976A-9B5C-4501-9810-B96C9482F1DD}" type="presOf" srcId="{A3614AD0-703F-4794-8A15-7B7B457CA1DB}" destId="{8F9D2638-288E-4853-9DD8-8EAE66FB2E19}" srcOrd="0" destOrd="0" presId="urn:microsoft.com/office/officeart/2005/8/layout/hierarchy4"/>
    <dgm:cxn modelId="{B644FD4D-F90B-434E-968F-BB3A02C8C11B}" type="presOf" srcId="{0D8715AD-289D-4904-B015-42B4B23D2A9D}" destId="{187B05D6-3A91-41DB-B6D6-E0CE49C9A09C}" srcOrd="0" destOrd="0" presId="urn:microsoft.com/office/officeart/2005/8/layout/hierarchy4"/>
    <dgm:cxn modelId="{6EFFC751-145C-4293-B24A-4119FDA5573A}" type="presOf" srcId="{8CF7493F-BAA6-4AF7-B3E4-78BAECD0E7E4}" destId="{499586CF-4830-4363-AB68-DBD98B18C621}" srcOrd="0" destOrd="0" presId="urn:microsoft.com/office/officeart/2005/8/layout/hierarchy4"/>
    <dgm:cxn modelId="{734B87A8-D38E-4C56-9B91-A03F0CCA7AB9}" type="presOf" srcId="{99FC89CD-BDC3-4EB9-9260-23D3C0107C24}" destId="{6EF1501E-F56F-461C-9E0A-6577C23D9084}" srcOrd="0" destOrd="0" presId="urn:microsoft.com/office/officeart/2005/8/layout/hierarchy4"/>
    <dgm:cxn modelId="{E93E48AA-1301-49A1-A6C4-C446B3CC2359}" srcId="{8CF7493F-BAA6-4AF7-B3E4-78BAECD0E7E4}" destId="{9B43FD98-0DD8-4DAC-B7B1-6922052B7F0A}" srcOrd="1" destOrd="0" parTransId="{4E87BD52-E6F9-47EE-B3FA-6E4A9CC4DA94}" sibTransId="{3D57AAD9-0720-400B-A844-5B72A14665A8}"/>
    <dgm:cxn modelId="{3D6EC9AB-D13A-49DA-AE1E-4AD9B710A1D7}" type="presOf" srcId="{485CE60F-0DAC-47AA-B7B7-4629DE055EA0}" destId="{F54225B2-E100-48DD-9C13-523085E76629}" srcOrd="0" destOrd="0" presId="urn:microsoft.com/office/officeart/2005/8/layout/hierarchy4"/>
    <dgm:cxn modelId="{B18A76DA-76CD-4768-9BFB-5989CE70FA1F}" type="presOf" srcId="{E48EC6AC-7E83-4419-A35F-A0D7FBECD7FA}" destId="{0B994EA7-C7EC-473F-B300-3F3A060C9F09}" srcOrd="0" destOrd="0" presId="urn:microsoft.com/office/officeart/2005/8/layout/hierarchy4"/>
    <dgm:cxn modelId="{22D4FCE7-1651-4B54-811D-7570E16FFA0C}" type="presOf" srcId="{7ED84523-2589-4239-BD4B-0B9BBC13DDA5}" destId="{1169AC6A-9DB3-450D-B195-77B472C8DAEA}" srcOrd="0" destOrd="0" presId="urn:microsoft.com/office/officeart/2005/8/layout/hierarchy4"/>
    <dgm:cxn modelId="{F55FECEC-D78B-42A1-8E62-E8E9DEAA1487}" srcId="{0D8715AD-289D-4904-B015-42B4B23D2A9D}" destId="{8CF7493F-BAA6-4AF7-B3E4-78BAECD0E7E4}" srcOrd="0" destOrd="0" parTransId="{791E8B5A-1144-418D-ADEC-FFB4187BAF34}" sibTransId="{41AB98AA-3A10-476E-9D1A-13EAA90753DA}"/>
    <dgm:cxn modelId="{775328EE-7A47-4C67-A0BE-412B197B9781}" type="presOf" srcId="{837E605C-889C-4DE0-9261-F58035440417}" destId="{F835E34E-CD0D-4322-A937-225EC335EEEE}" srcOrd="0" destOrd="0" presId="urn:microsoft.com/office/officeart/2005/8/layout/hierarchy4"/>
    <dgm:cxn modelId="{FF843EF0-A5A0-4688-AAB2-317B1373B8CF}" srcId="{A3614AD0-703F-4794-8A15-7B7B457CA1DB}" destId="{485CE60F-0DAC-47AA-B7B7-4629DE055EA0}" srcOrd="0" destOrd="0" parTransId="{46E0D9F7-35BB-4CF2-A198-A6308C84967F}" sibTransId="{B0ED9F4B-22C2-497B-B952-CC310001569C}"/>
    <dgm:cxn modelId="{F9345958-74C0-44CE-9AF0-186A74B2BE9E}" type="presParOf" srcId="{187B05D6-3A91-41DB-B6D6-E0CE49C9A09C}" destId="{BF86D1DC-18CF-4D1A-9A32-F6CA28004351}" srcOrd="0" destOrd="0" presId="urn:microsoft.com/office/officeart/2005/8/layout/hierarchy4"/>
    <dgm:cxn modelId="{16734224-413B-4146-9165-804D9A9E40D1}" type="presParOf" srcId="{BF86D1DC-18CF-4D1A-9A32-F6CA28004351}" destId="{499586CF-4830-4363-AB68-DBD98B18C621}" srcOrd="0" destOrd="0" presId="urn:microsoft.com/office/officeart/2005/8/layout/hierarchy4"/>
    <dgm:cxn modelId="{44EA24D2-BC08-4620-9111-9ADF78902E9F}" type="presParOf" srcId="{BF86D1DC-18CF-4D1A-9A32-F6CA28004351}" destId="{C76BB818-001D-49EF-891C-753F079CB9C4}" srcOrd="1" destOrd="0" presId="urn:microsoft.com/office/officeart/2005/8/layout/hierarchy4"/>
    <dgm:cxn modelId="{5DDD2FB4-214B-48DD-BDC2-598F712326C8}" type="presParOf" srcId="{BF86D1DC-18CF-4D1A-9A32-F6CA28004351}" destId="{D487A66E-084B-459D-B383-96457A57E010}" srcOrd="2" destOrd="0" presId="urn:microsoft.com/office/officeart/2005/8/layout/hierarchy4"/>
    <dgm:cxn modelId="{08D9A759-E502-4429-A3BC-C5609489FCC9}" type="presParOf" srcId="{D487A66E-084B-459D-B383-96457A57E010}" destId="{C506B45A-1251-4F14-84CC-4F4E725371EB}" srcOrd="0" destOrd="0" presId="urn:microsoft.com/office/officeart/2005/8/layout/hierarchy4"/>
    <dgm:cxn modelId="{42935812-DEE2-4E59-A3B2-89EB52BBBBAD}" type="presParOf" srcId="{C506B45A-1251-4F14-84CC-4F4E725371EB}" destId="{8F9D2638-288E-4853-9DD8-8EAE66FB2E19}" srcOrd="0" destOrd="0" presId="urn:microsoft.com/office/officeart/2005/8/layout/hierarchy4"/>
    <dgm:cxn modelId="{DA4D3259-B078-4A2B-A0DD-64C0D61E7D13}" type="presParOf" srcId="{C506B45A-1251-4F14-84CC-4F4E725371EB}" destId="{58B7E452-5BAF-48FC-8E03-8D1E926E6698}" srcOrd="1" destOrd="0" presId="urn:microsoft.com/office/officeart/2005/8/layout/hierarchy4"/>
    <dgm:cxn modelId="{813EB3E0-D50E-45B0-99E2-1EA91BB2D8E4}" type="presParOf" srcId="{C506B45A-1251-4F14-84CC-4F4E725371EB}" destId="{4A50991D-69D8-4083-9F79-11966AF5E77E}" srcOrd="2" destOrd="0" presId="urn:microsoft.com/office/officeart/2005/8/layout/hierarchy4"/>
    <dgm:cxn modelId="{794B6E6C-ACAA-4308-9A0F-0C1BE51C11FC}" type="presParOf" srcId="{4A50991D-69D8-4083-9F79-11966AF5E77E}" destId="{0D1B621A-B937-4175-A146-E80DDF0A27F2}" srcOrd="0" destOrd="0" presId="urn:microsoft.com/office/officeart/2005/8/layout/hierarchy4"/>
    <dgm:cxn modelId="{3B1A363A-91C4-4E0F-B9FE-134B71FAE8E6}" type="presParOf" srcId="{0D1B621A-B937-4175-A146-E80DDF0A27F2}" destId="{F54225B2-E100-48DD-9C13-523085E76629}" srcOrd="0" destOrd="0" presId="urn:microsoft.com/office/officeart/2005/8/layout/hierarchy4"/>
    <dgm:cxn modelId="{432C8847-4CFC-403D-96A0-4046BEFAE964}" type="presParOf" srcId="{0D1B621A-B937-4175-A146-E80DDF0A27F2}" destId="{138F7B06-43C5-415A-BD68-FE9F31DB5D25}" srcOrd="1" destOrd="0" presId="urn:microsoft.com/office/officeart/2005/8/layout/hierarchy4"/>
    <dgm:cxn modelId="{F8CE4F44-2C77-4884-AE13-2E6CBEAA36AF}" type="presParOf" srcId="{4A50991D-69D8-4083-9F79-11966AF5E77E}" destId="{F6E90732-28D9-4B50-A447-BD26BE82D059}" srcOrd="1" destOrd="0" presId="urn:microsoft.com/office/officeart/2005/8/layout/hierarchy4"/>
    <dgm:cxn modelId="{4C050451-328A-4E80-9F71-91135C43C737}" type="presParOf" srcId="{4A50991D-69D8-4083-9F79-11966AF5E77E}" destId="{03708D13-A4B9-43AA-9954-3D00B96A16AB}" srcOrd="2" destOrd="0" presId="urn:microsoft.com/office/officeart/2005/8/layout/hierarchy4"/>
    <dgm:cxn modelId="{669C61DD-8455-4782-9A2B-C28C1E9E4934}" type="presParOf" srcId="{03708D13-A4B9-43AA-9954-3D00B96A16AB}" destId="{94E5D4AC-4C11-4D56-B8F6-2793FCABACE7}" srcOrd="0" destOrd="0" presId="urn:microsoft.com/office/officeart/2005/8/layout/hierarchy4"/>
    <dgm:cxn modelId="{80C3C542-0A07-45E9-940B-C7DF4AC64B91}" type="presParOf" srcId="{03708D13-A4B9-43AA-9954-3D00B96A16AB}" destId="{9EA56495-8DB2-49C5-AA59-4D44F8EC7590}" srcOrd="1" destOrd="0" presId="urn:microsoft.com/office/officeart/2005/8/layout/hierarchy4"/>
    <dgm:cxn modelId="{C0833A64-CDB3-4306-8D29-D83B2D252A46}" type="presParOf" srcId="{4A50991D-69D8-4083-9F79-11966AF5E77E}" destId="{6AD8F07F-F479-4B80-94D2-D40E1B159B1E}" srcOrd="3" destOrd="0" presId="urn:microsoft.com/office/officeart/2005/8/layout/hierarchy4"/>
    <dgm:cxn modelId="{AF5CB17E-CAF7-4551-9CD3-3B517A23EF09}" type="presParOf" srcId="{4A50991D-69D8-4083-9F79-11966AF5E77E}" destId="{282B3412-5757-4D21-B7AE-BC6D3AFAF17A}" srcOrd="4" destOrd="0" presId="urn:microsoft.com/office/officeart/2005/8/layout/hierarchy4"/>
    <dgm:cxn modelId="{B955D5B5-81BE-41E7-A9C5-7A3FA579C82F}" type="presParOf" srcId="{282B3412-5757-4D21-B7AE-BC6D3AFAF17A}" destId="{0B994EA7-C7EC-473F-B300-3F3A060C9F09}" srcOrd="0" destOrd="0" presId="urn:microsoft.com/office/officeart/2005/8/layout/hierarchy4"/>
    <dgm:cxn modelId="{029071D8-9764-4F86-A4AF-7C61B998B48B}" type="presParOf" srcId="{282B3412-5757-4D21-B7AE-BC6D3AFAF17A}" destId="{C4299C11-C1F1-4409-9CB8-2269FB860B87}" srcOrd="1" destOrd="0" presId="urn:microsoft.com/office/officeart/2005/8/layout/hierarchy4"/>
    <dgm:cxn modelId="{955A5B6B-DE59-43EB-9B5B-A95DC88B5CD3}" type="presParOf" srcId="{D487A66E-084B-459D-B383-96457A57E010}" destId="{E19BFF68-43D8-4BC1-B692-06198CDF7BDE}" srcOrd="1" destOrd="0" presId="urn:microsoft.com/office/officeart/2005/8/layout/hierarchy4"/>
    <dgm:cxn modelId="{968DB34A-2F05-490C-9011-DA8852FA9351}" type="presParOf" srcId="{D487A66E-084B-459D-B383-96457A57E010}" destId="{77DEE7C8-59C3-46C1-808A-66A64C9B47B1}" srcOrd="2" destOrd="0" presId="urn:microsoft.com/office/officeart/2005/8/layout/hierarchy4"/>
    <dgm:cxn modelId="{67B79033-5007-453D-899D-6E40AFF56BDF}" type="presParOf" srcId="{77DEE7C8-59C3-46C1-808A-66A64C9B47B1}" destId="{61DB073E-137E-4C87-992C-8964A9B804B6}" srcOrd="0" destOrd="0" presId="urn:microsoft.com/office/officeart/2005/8/layout/hierarchy4"/>
    <dgm:cxn modelId="{ACB27704-9793-40EB-96F2-8BDA41A6D27E}" type="presParOf" srcId="{77DEE7C8-59C3-46C1-808A-66A64C9B47B1}" destId="{50948056-6B64-44C6-8714-48018A57B8DC}" srcOrd="1" destOrd="0" presId="urn:microsoft.com/office/officeart/2005/8/layout/hierarchy4"/>
    <dgm:cxn modelId="{E54A724A-718D-4033-8A57-DE5C4200A9DE}" type="presParOf" srcId="{D487A66E-084B-459D-B383-96457A57E010}" destId="{21F62066-F3C5-4043-9B0E-06EED3B40FE1}" srcOrd="3" destOrd="0" presId="urn:microsoft.com/office/officeart/2005/8/layout/hierarchy4"/>
    <dgm:cxn modelId="{20DB606C-5409-4FC1-935B-6A305075AF36}" type="presParOf" srcId="{D487A66E-084B-459D-B383-96457A57E010}" destId="{3A80A294-F552-4301-9C70-3688525A5DCB}" srcOrd="4" destOrd="0" presId="urn:microsoft.com/office/officeart/2005/8/layout/hierarchy4"/>
    <dgm:cxn modelId="{7FB13CA7-CADA-4D5B-823A-F94E34B9C10D}" type="presParOf" srcId="{3A80A294-F552-4301-9C70-3688525A5DCB}" destId="{6EF1501E-F56F-461C-9E0A-6577C23D9084}" srcOrd="0" destOrd="0" presId="urn:microsoft.com/office/officeart/2005/8/layout/hierarchy4"/>
    <dgm:cxn modelId="{2E322D40-C57B-4295-8BA6-9E8D6BFBDA2D}" type="presParOf" srcId="{3A80A294-F552-4301-9C70-3688525A5DCB}" destId="{318B45C4-E278-4CA3-967D-76C03A29BE83}" srcOrd="1" destOrd="0" presId="urn:microsoft.com/office/officeart/2005/8/layout/hierarchy4"/>
    <dgm:cxn modelId="{5789E410-03F7-4951-8F83-8F0AA5315B66}" type="presParOf" srcId="{3A80A294-F552-4301-9C70-3688525A5DCB}" destId="{B84E73C6-45F5-49C2-86B4-754237D61C0F}" srcOrd="2" destOrd="0" presId="urn:microsoft.com/office/officeart/2005/8/layout/hierarchy4"/>
    <dgm:cxn modelId="{6E29027D-EE40-4FCF-AE23-423ABC0748AC}" type="presParOf" srcId="{B84E73C6-45F5-49C2-86B4-754237D61C0F}" destId="{2C1B47A5-6B97-4AD3-9A8B-D1108C33449E}" srcOrd="0" destOrd="0" presId="urn:microsoft.com/office/officeart/2005/8/layout/hierarchy4"/>
    <dgm:cxn modelId="{D673D0E7-E9E7-4F15-B2C1-961DB5F8479E}" type="presParOf" srcId="{2C1B47A5-6B97-4AD3-9A8B-D1108C33449E}" destId="{F835E34E-CD0D-4322-A937-225EC335EEEE}" srcOrd="0" destOrd="0" presId="urn:microsoft.com/office/officeart/2005/8/layout/hierarchy4"/>
    <dgm:cxn modelId="{3823ABB2-DF8E-4394-BE86-AA2B0494572E}" type="presParOf" srcId="{2C1B47A5-6B97-4AD3-9A8B-D1108C33449E}" destId="{7A355AFA-384E-4B2C-BB72-46A39161AFF6}" srcOrd="1" destOrd="0" presId="urn:microsoft.com/office/officeart/2005/8/layout/hierarchy4"/>
    <dgm:cxn modelId="{EFB6F2C7-D387-440B-BBE6-F097EFADA559}" type="presParOf" srcId="{B84E73C6-45F5-49C2-86B4-754237D61C0F}" destId="{D0C36D70-BD08-41DE-9D71-2524CC8ED6F8}" srcOrd="1" destOrd="0" presId="urn:microsoft.com/office/officeart/2005/8/layout/hierarchy4"/>
    <dgm:cxn modelId="{76E9431B-18A3-454A-AC2E-3D2403E73C04}" type="presParOf" srcId="{B84E73C6-45F5-49C2-86B4-754237D61C0F}" destId="{726F8668-82DB-4577-9655-6C3571D2D817}" srcOrd="2" destOrd="0" presId="urn:microsoft.com/office/officeart/2005/8/layout/hierarchy4"/>
    <dgm:cxn modelId="{2725FCAA-D329-4057-A776-DF01C8BDC6E6}" type="presParOf" srcId="{726F8668-82DB-4577-9655-6C3571D2D817}" destId="{1169AC6A-9DB3-450D-B195-77B472C8DAEA}" srcOrd="0" destOrd="0" presId="urn:microsoft.com/office/officeart/2005/8/layout/hierarchy4"/>
    <dgm:cxn modelId="{3F438494-775A-45AE-8438-5A187F17D9E2}" type="presParOf" srcId="{726F8668-82DB-4577-9655-6C3571D2D817}" destId="{236CCBE7-B6E2-44AD-B03B-0F568F34BD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900AA2-ABF2-4FD0-B449-31F027CE12F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B5D8E7-440A-4169-98A7-EB38402E5F94}">
      <dgm:prSet phldrT="[Testo]"/>
      <dgm:spPr/>
      <dgm:t>
        <a:bodyPr/>
        <a:lstStyle/>
        <a:p>
          <a:r>
            <a:rPr lang="it-IT" dirty="0"/>
            <a:t>1 kg ALGHE</a:t>
          </a:r>
        </a:p>
      </dgm:t>
    </dgm:pt>
    <dgm:pt modelId="{F2F638B4-E14F-49D4-8E3E-B589D90B8219}" type="parTrans" cxnId="{A0149794-E106-4B2D-B04A-8CB9D4A81BF6}">
      <dgm:prSet/>
      <dgm:spPr/>
      <dgm:t>
        <a:bodyPr/>
        <a:lstStyle/>
        <a:p>
          <a:endParaRPr lang="it-IT"/>
        </a:p>
      </dgm:t>
    </dgm:pt>
    <dgm:pt modelId="{F9CB6C84-72B5-4307-8C92-71E53697897B}" type="sibTrans" cxnId="{A0149794-E106-4B2D-B04A-8CB9D4A81BF6}">
      <dgm:prSet/>
      <dgm:spPr/>
      <dgm:t>
        <a:bodyPr/>
        <a:lstStyle/>
        <a:p>
          <a:endParaRPr lang="it-IT"/>
        </a:p>
      </dgm:t>
    </dgm:pt>
    <dgm:pt modelId="{8899E741-53AF-4C9E-9A7D-D2B22537D4B8}">
      <dgm:prSet phldrT="[Testo]"/>
      <dgm:spPr/>
      <dgm:t>
        <a:bodyPr/>
        <a:lstStyle/>
        <a:p>
          <a:r>
            <a:rPr lang="it-IT" dirty="0"/>
            <a:t>Fotoni</a:t>
          </a:r>
        </a:p>
      </dgm:t>
    </dgm:pt>
    <dgm:pt modelId="{1AFB40D8-6324-4060-A880-EAD3AED8A43A}" type="parTrans" cxnId="{19479B8F-5A7B-42ED-A93A-EE97AA81FDF9}">
      <dgm:prSet/>
      <dgm:spPr/>
      <dgm:t>
        <a:bodyPr/>
        <a:lstStyle/>
        <a:p>
          <a:endParaRPr lang="it-IT"/>
        </a:p>
      </dgm:t>
    </dgm:pt>
    <dgm:pt modelId="{BC609868-4F49-4E0C-85E5-F7A363059F66}" type="sibTrans" cxnId="{19479B8F-5A7B-42ED-A93A-EE97AA81FDF9}">
      <dgm:prSet/>
      <dgm:spPr/>
      <dgm:t>
        <a:bodyPr/>
        <a:lstStyle/>
        <a:p>
          <a:endParaRPr lang="it-IT"/>
        </a:p>
      </dgm:t>
    </dgm:pt>
    <dgm:pt modelId="{2F1DCFE3-2155-4F3E-BAE4-7E8D0719F60C}">
      <dgm:prSet phldrT="[Testo]"/>
      <dgm:spPr/>
      <dgm:t>
        <a:bodyPr/>
        <a:lstStyle/>
        <a:p>
          <a:r>
            <a:rPr lang="it-IT" dirty="0"/>
            <a:t>2 kg Anidride carbonica</a:t>
          </a:r>
        </a:p>
      </dgm:t>
    </dgm:pt>
    <dgm:pt modelId="{65EDE40F-BCF9-41A1-9AF6-4FC1EBD377AE}" type="parTrans" cxnId="{D84DF38D-7956-4EB4-B97B-7405C7184B0D}">
      <dgm:prSet/>
      <dgm:spPr/>
      <dgm:t>
        <a:bodyPr/>
        <a:lstStyle/>
        <a:p>
          <a:endParaRPr lang="it-IT"/>
        </a:p>
      </dgm:t>
    </dgm:pt>
    <dgm:pt modelId="{8619F54E-8ED9-4127-A632-8BCC1085EC01}" type="sibTrans" cxnId="{D84DF38D-7956-4EB4-B97B-7405C7184B0D}">
      <dgm:prSet/>
      <dgm:spPr/>
      <dgm:t>
        <a:bodyPr/>
        <a:lstStyle/>
        <a:p>
          <a:endParaRPr lang="it-IT"/>
        </a:p>
      </dgm:t>
    </dgm:pt>
    <dgm:pt modelId="{B0D5C1A0-A184-43FF-9EB7-BE615FA3F113}">
      <dgm:prSet phldrT="[Testo]"/>
      <dgm:spPr/>
      <dgm:t>
        <a:bodyPr/>
        <a:lstStyle/>
        <a:p>
          <a:r>
            <a:rPr lang="it-IT" dirty="0"/>
            <a:t>0,1 kg </a:t>
          </a:r>
        </a:p>
        <a:p>
          <a:r>
            <a:rPr lang="it-IT" dirty="0"/>
            <a:t>fertilizzanti</a:t>
          </a:r>
        </a:p>
      </dgm:t>
    </dgm:pt>
    <dgm:pt modelId="{DF764530-32CD-46A5-B9CD-5123FBDE1CD9}" type="parTrans" cxnId="{C52C0E62-8A99-49D0-BDAE-735FE441D684}">
      <dgm:prSet/>
      <dgm:spPr/>
      <dgm:t>
        <a:bodyPr/>
        <a:lstStyle/>
        <a:p>
          <a:endParaRPr lang="it-IT"/>
        </a:p>
      </dgm:t>
    </dgm:pt>
    <dgm:pt modelId="{62DE2318-BE61-47B0-9934-C24E99EDD113}" type="sibTrans" cxnId="{C52C0E62-8A99-49D0-BDAE-735FE441D684}">
      <dgm:prSet/>
      <dgm:spPr/>
      <dgm:t>
        <a:bodyPr/>
        <a:lstStyle/>
        <a:p>
          <a:endParaRPr lang="it-IT"/>
        </a:p>
      </dgm:t>
    </dgm:pt>
    <dgm:pt modelId="{7F200E26-34C7-4A29-8088-35894E68C634}" type="pres">
      <dgm:prSet presAssocID="{D1900AA2-ABF2-4FD0-B449-31F027CE12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E19537-1133-4FD3-8733-6BB04478C4C2}" type="pres">
      <dgm:prSet presAssocID="{19B5D8E7-440A-4169-98A7-EB38402E5F94}" presName="centerShape" presStyleLbl="node0" presStyleIdx="0" presStyleCnt="1" custLinFactNeighborX="521" custLinFactNeighborY="213"/>
      <dgm:spPr/>
    </dgm:pt>
    <dgm:pt modelId="{FDFB66B5-745D-4120-817F-B25A6C4D5631}" type="pres">
      <dgm:prSet presAssocID="{1AFB40D8-6324-4060-A880-EAD3AED8A43A}" presName="parTrans" presStyleLbl="bgSibTrans2D1" presStyleIdx="0" presStyleCnt="3"/>
      <dgm:spPr/>
    </dgm:pt>
    <dgm:pt modelId="{2A14CBE3-5F68-45FA-A025-D39D859B68D5}" type="pres">
      <dgm:prSet presAssocID="{8899E741-53AF-4C9E-9A7D-D2B22537D4B8}" presName="node" presStyleLbl="node1" presStyleIdx="0" presStyleCnt="3">
        <dgm:presLayoutVars>
          <dgm:bulletEnabled val="1"/>
        </dgm:presLayoutVars>
      </dgm:prSet>
      <dgm:spPr/>
    </dgm:pt>
    <dgm:pt modelId="{A33987F4-0B1B-488E-92E0-87D15F02BAC4}" type="pres">
      <dgm:prSet presAssocID="{65EDE40F-BCF9-41A1-9AF6-4FC1EBD377AE}" presName="parTrans" presStyleLbl="bgSibTrans2D1" presStyleIdx="1" presStyleCnt="3"/>
      <dgm:spPr/>
    </dgm:pt>
    <dgm:pt modelId="{96032848-FF72-4E6E-A5EA-E4B59199256F}" type="pres">
      <dgm:prSet presAssocID="{2F1DCFE3-2155-4F3E-BAE4-7E8D0719F60C}" presName="node" presStyleLbl="node1" presStyleIdx="1" presStyleCnt="3">
        <dgm:presLayoutVars>
          <dgm:bulletEnabled val="1"/>
        </dgm:presLayoutVars>
      </dgm:prSet>
      <dgm:spPr/>
    </dgm:pt>
    <dgm:pt modelId="{7A408DF7-0AF2-4BAD-AE74-CAF3DB9FD4B1}" type="pres">
      <dgm:prSet presAssocID="{DF764530-32CD-46A5-B9CD-5123FBDE1CD9}" presName="parTrans" presStyleLbl="bgSibTrans2D1" presStyleIdx="2" presStyleCnt="3"/>
      <dgm:spPr/>
    </dgm:pt>
    <dgm:pt modelId="{FDA0CD27-D622-4363-B17F-7A8F70B52E3C}" type="pres">
      <dgm:prSet presAssocID="{B0D5C1A0-A184-43FF-9EB7-BE615FA3F113}" presName="node" presStyleLbl="node1" presStyleIdx="2" presStyleCnt="3">
        <dgm:presLayoutVars>
          <dgm:bulletEnabled val="1"/>
        </dgm:presLayoutVars>
      </dgm:prSet>
      <dgm:spPr/>
    </dgm:pt>
  </dgm:ptLst>
  <dgm:cxnLst>
    <dgm:cxn modelId="{DE590B16-1617-4A10-BCE1-ED09770B206C}" type="presOf" srcId="{2F1DCFE3-2155-4F3E-BAE4-7E8D0719F60C}" destId="{96032848-FF72-4E6E-A5EA-E4B59199256F}" srcOrd="0" destOrd="0" presId="urn:microsoft.com/office/officeart/2005/8/layout/radial4"/>
    <dgm:cxn modelId="{20E1A95B-FEAE-4229-BF30-8ED775DAAC05}" type="presOf" srcId="{19B5D8E7-440A-4169-98A7-EB38402E5F94}" destId="{B0E19537-1133-4FD3-8733-6BB04478C4C2}" srcOrd="0" destOrd="0" presId="urn:microsoft.com/office/officeart/2005/8/layout/radial4"/>
    <dgm:cxn modelId="{C52C0E62-8A99-49D0-BDAE-735FE441D684}" srcId="{19B5D8E7-440A-4169-98A7-EB38402E5F94}" destId="{B0D5C1A0-A184-43FF-9EB7-BE615FA3F113}" srcOrd="2" destOrd="0" parTransId="{DF764530-32CD-46A5-B9CD-5123FBDE1CD9}" sibTransId="{62DE2318-BE61-47B0-9934-C24E99EDD113}"/>
    <dgm:cxn modelId="{5E513785-9195-4191-A72C-A694C2BACB78}" type="presOf" srcId="{8899E741-53AF-4C9E-9A7D-D2B22537D4B8}" destId="{2A14CBE3-5F68-45FA-A025-D39D859B68D5}" srcOrd="0" destOrd="0" presId="urn:microsoft.com/office/officeart/2005/8/layout/radial4"/>
    <dgm:cxn modelId="{D84DF38D-7956-4EB4-B97B-7405C7184B0D}" srcId="{19B5D8E7-440A-4169-98A7-EB38402E5F94}" destId="{2F1DCFE3-2155-4F3E-BAE4-7E8D0719F60C}" srcOrd="1" destOrd="0" parTransId="{65EDE40F-BCF9-41A1-9AF6-4FC1EBD377AE}" sibTransId="{8619F54E-8ED9-4127-A632-8BCC1085EC01}"/>
    <dgm:cxn modelId="{19479B8F-5A7B-42ED-A93A-EE97AA81FDF9}" srcId="{19B5D8E7-440A-4169-98A7-EB38402E5F94}" destId="{8899E741-53AF-4C9E-9A7D-D2B22537D4B8}" srcOrd="0" destOrd="0" parTransId="{1AFB40D8-6324-4060-A880-EAD3AED8A43A}" sibTransId="{BC609868-4F49-4E0C-85E5-F7A363059F66}"/>
    <dgm:cxn modelId="{A0149794-E106-4B2D-B04A-8CB9D4A81BF6}" srcId="{D1900AA2-ABF2-4FD0-B449-31F027CE12FB}" destId="{19B5D8E7-440A-4169-98A7-EB38402E5F94}" srcOrd="0" destOrd="0" parTransId="{F2F638B4-E14F-49D4-8E3E-B589D90B8219}" sibTransId="{F9CB6C84-72B5-4307-8C92-71E53697897B}"/>
    <dgm:cxn modelId="{B2E978A0-FF4F-4B65-9241-44EE7DBEA73F}" type="presOf" srcId="{DF764530-32CD-46A5-B9CD-5123FBDE1CD9}" destId="{7A408DF7-0AF2-4BAD-AE74-CAF3DB9FD4B1}" srcOrd="0" destOrd="0" presId="urn:microsoft.com/office/officeart/2005/8/layout/radial4"/>
    <dgm:cxn modelId="{DDDDF2BA-3FE2-4ED5-9C4C-7D0E2C5F7845}" type="presOf" srcId="{D1900AA2-ABF2-4FD0-B449-31F027CE12FB}" destId="{7F200E26-34C7-4A29-8088-35894E68C634}" srcOrd="0" destOrd="0" presId="urn:microsoft.com/office/officeart/2005/8/layout/radial4"/>
    <dgm:cxn modelId="{38D35BCF-9834-45FC-96A9-17205EEBB94E}" type="presOf" srcId="{65EDE40F-BCF9-41A1-9AF6-4FC1EBD377AE}" destId="{A33987F4-0B1B-488E-92E0-87D15F02BAC4}" srcOrd="0" destOrd="0" presId="urn:microsoft.com/office/officeart/2005/8/layout/radial4"/>
    <dgm:cxn modelId="{9F98C6DA-AEDA-4CDB-ADE5-EFFD5A38869B}" type="presOf" srcId="{1AFB40D8-6324-4060-A880-EAD3AED8A43A}" destId="{FDFB66B5-745D-4120-817F-B25A6C4D5631}" srcOrd="0" destOrd="0" presId="urn:microsoft.com/office/officeart/2005/8/layout/radial4"/>
    <dgm:cxn modelId="{611B65EC-FE31-4EDE-9B7C-0EE45E73787F}" type="presOf" srcId="{B0D5C1A0-A184-43FF-9EB7-BE615FA3F113}" destId="{FDA0CD27-D622-4363-B17F-7A8F70B52E3C}" srcOrd="0" destOrd="0" presId="urn:microsoft.com/office/officeart/2005/8/layout/radial4"/>
    <dgm:cxn modelId="{392D77ED-4C9C-4C7F-A352-5369106B457B}" type="presParOf" srcId="{7F200E26-34C7-4A29-8088-35894E68C634}" destId="{B0E19537-1133-4FD3-8733-6BB04478C4C2}" srcOrd="0" destOrd="0" presId="urn:microsoft.com/office/officeart/2005/8/layout/radial4"/>
    <dgm:cxn modelId="{15BB1E47-F839-4B17-B2BD-E7EB0B585B23}" type="presParOf" srcId="{7F200E26-34C7-4A29-8088-35894E68C634}" destId="{FDFB66B5-745D-4120-817F-B25A6C4D5631}" srcOrd="1" destOrd="0" presId="urn:microsoft.com/office/officeart/2005/8/layout/radial4"/>
    <dgm:cxn modelId="{0DD6EE62-CA38-46FB-845A-AC6588C2A5F1}" type="presParOf" srcId="{7F200E26-34C7-4A29-8088-35894E68C634}" destId="{2A14CBE3-5F68-45FA-A025-D39D859B68D5}" srcOrd="2" destOrd="0" presId="urn:microsoft.com/office/officeart/2005/8/layout/radial4"/>
    <dgm:cxn modelId="{2FF7C7CE-E5C3-4FC3-900A-37BCF5FB67E3}" type="presParOf" srcId="{7F200E26-34C7-4A29-8088-35894E68C634}" destId="{A33987F4-0B1B-488E-92E0-87D15F02BAC4}" srcOrd="3" destOrd="0" presId="urn:microsoft.com/office/officeart/2005/8/layout/radial4"/>
    <dgm:cxn modelId="{5373D496-BCE0-4626-A435-04BE053A9E41}" type="presParOf" srcId="{7F200E26-34C7-4A29-8088-35894E68C634}" destId="{96032848-FF72-4E6E-A5EA-E4B59199256F}" srcOrd="4" destOrd="0" presId="urn:microsoft.com/office/officeart/2005/8/layout/radial4"/>
    <dgm:cxn modelId="{BB7EEB62-21F7-4D0A-BB43-8F9CB55BEF76}" type="presParOf" srcId="{7F200E26-34C7-4A29-8088-35894E68C634}" destId="{7A408DF7-0AF2-4BAD-AE74-CAF3DB9FD4B1}" srcOrd="5" destOrd="0" presId="urn:microsoft.com/office/officeart/2005/8/layout/radial4"/>
    <dgm:cxn modelId="{2C85B0A2-C7FF-4244-8F5D-30707FCB4F80}" type="presParOf" srcId="{7F200E26-34C7-4A29-8088-35894E68C634}" destId="{FDA0CD27-D622-4363-B17F-7A8F70B52E3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8DB8E-0B76-4258-91E9-A6E62DDF22BF}">
      <dsp:nvSpPr>
        <dsp:cNvPr id="0" name=""/>
        <dsp:cNvSpPr/>
      </dsp:nvSpPr>
      <dsp:spPr>
        <a:xfrm>
          <a:off x="0" y="56486"/>
          <a:ext cx="5955658" cy="7956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i="1" u="sng" kern="1200" dirty="0">
              <a:solidFill>
                <a:schemeClr val="tx2">
                  <a:lumMod val="50000"/>
                </a:schemeClr>
              </a:solidFill>
            </a:rPr>
            <a:t>Tipo di processo:</a:t>
          </a:r>
          <a:endParaRPr lang="en-US" sz="3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838" y="95324"/>
        <a:ext cx="5877982" cy="717924"/>
      </dsp:txXfrm>
    </dsp:sp>
    <dsp:sp modelId="{5CF0EE61-5CF0-409F-8808-0E85EDA56B40}">
      <dsp:nvSpPr>
        <dsp:cNvPr id="0" name=""/>
        <dsp:cNvSpPr/>
      </dsp:nvSpPr>
      <dsp:spPr>
        <a:xfrm>
          <a:off x="0" y="852086"/>
          <a:ext cx="595565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Processo biochimico</a:t>
          </a:r>
          <a:endParaRPr lang="en-US" sz="2700" kern="1200"/>
        </a:p>
      </dsp:txBody>
      <dsp:txXfrm>
        <a:off x="0" y="852086"/>
        <a:ext cx="5955658" cy="563040"/>
      </dsp:txXfrm>
    </dsp:sp>
    <dsp:sp modelId="{F3C815D4-E947-4DF9-89D0-482C3C4DCF4A}">
      <dsp:nvSpPr>
        <dsp:cNvPr id="0" name=""/>
        <dsp:cNvSpPr/>
      </dsp:nvSpPr>
      <dsp:spPr>
        <a:xfrm>
          <a:off x="0" y="1415126"/>
          <a:ext cx="5955658" cy="79560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i="1" u="sng" kern="1200" dirty="0">
              <a:solidFill>
                <a:schemeClr val="tx2">
                  <a:lumMod val="50000"/>
                </a:schemeClr>
              </a:solidFill>
            </a:rPr>
            <a:t>Gas liberati</a:t>
          </a:r>
          <a:r>
            <a:rPr lang="it-IT" sz="3400" kern="1200" dirty="0"/>
            <a:t>: </a:t>
          </a:r>
          <a:endParaRPr lang="en-US" sz="3400" kern="1200" dirty="0"/>
        </a:p>
      </dsp:txBody>
      <dsp:txXfrm>
        <a:off x="38838" y="1453964"/>
        <a:ext cx="5877982" cy="717924"/>
      </dsp:txXfrm>
    </dsp:sp>
    <dsp:sp modelId="{146FB661-F6B8-473B-B747-8840702D78FD}">
      <dsp:nvSpPr>
        <dsp:cNvPr id="0" name=""/>
        <dsp:cNvSpPr/>
      </dsp:nvSpPr>
      <dsp:spPr>
        <a:xfrm>
          <a:off x="0" y="2210726"/>
          <a:ext cx="595565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Anidride carbonica e metano</a:t>
          </a:r>
          <a:endParaRPr lang="en-US" sz="2700" kern="1200"/>
        </a:p>
      </dsp:txBody>
      <dsp:txXfrm>
        <a:off x="0" y="2210726"/>
        <a:ext cx="5955658" cy="563040"/>
      </dsp:txXfrm>
    </dsp:sp>
    <dsp:sp modelId="{4B53E319-9BAD-4FFF-978F-C9F2B0205C1D}">
      <dsp:nvSpPr>
        <dsp:cNvPr id="0" name=""/>
        <dsp:cNvSpPr/>
      </dsp:nvSpPr>
      <dsp:spPr>
        <a:xfrm>
          <a:off x="0" y="2773767"/>
          <a:ext cx="5955658" cy="7956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i="1" u="sng" kern="1200" dirty="0">
              <a:solidFill>
                <a:srgbClr val="E7E6E6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Fasi: </a:t>
          </a:r>
          <a:endParaRPr lang="en-US" sz="3400" b="1" i="1" u="sng" kern="1200" dirty="0">
            <a:solidFill>
              <a:srgbClr val="E7E6E6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8838" y="2812605"/>
        <a:ext cx="5877982" cy="717924"/>
      </dsp:txXfrm>
    </dsp:sp>
    <dsp:sp modelId="{095ED84C-ABBE-461F-90E2-B4B1D60B2CA6}">
      <dsp:nvSpPr>
        <dsp:cNvPr id="0" name=""/>
        <dsp:cNvSpPr/>
      </dsp:nvSpPr>
      <dsp:spPr>
        <a:xfrm>
          <a:off x="0" y="3569367"/>
          <a:ext cx="5955658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Idrolisi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Acidogenesi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Acetogenesi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/>
            <a:t>Metanogenesi</a:t>
          </a:r>
          <a:endParaRPr lang="en-US" sz="2700" kern="1200"/>
        </a:p>
      </dsp:txBody>
      <dsp:txXfrm>
        <a:off x="0" y="3569367"/>
        <a:ext cx="5955658" cy="175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527F0-40E3-4EFF-B758-DBD4E1F3222A}">
      <dsp:nvSpPr>
        <dsp:cNvPr id="0" name=""/>
        <dsp:cNvSpPr/>
      </dsp:nvSpPr>
      <dsp:spPr>
        <a:xfrm>
          <a:off x="0" y="45620"/>
          <a:ext cx="10830641" cy="82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sng" kern="1200" dirty="0"/>
            <a:t>Tipo di alimentazione:</a:t>
          </a:r>
          <a:endParaRPr lang="en-US" sz="3200" kern="1200" dirty="0"/>
        </a:p>
      </dsp:txBody>
      <dsp:txXfrm>
        <a:off x="40209" y="85829"/>
        <a:ext cx="10750223" cy="743262"/>
      </dsp:txXfrm>
    </dsp:sp>
    <dsp:sp modelId="{590F51DB-A34D-4673-B390-F70739826270}">
      <dsp:nvSpPr>
        <dsp:cNvPr id="0" name=""/>
        <dsp:cNvSpPr/>
      </dsp:nvSpPr>
      <dsp:spPr>
        <a:xfrm>
          <a:off x="0" y="869300"/>
          <a:ext cx="10830641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8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i="1" kern="1200" dirty="0"/>
            <a:t>Batch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i="1" kern="1200" dirty="0"/>
            <a:t>Continuo</a:t>
          </a:r>
          <a:endParaRPr lang="en-US" sz="2400" kern="1200" dirty="0"/>
        </a:p>
      </dsp:txBody>
      <dsp:txXfrm>
        <a:off x="0" y="869300"/>
        <a:ext cx="10830641" cy="774180"/>
      </dsp:txXfrm>
    </dsp:sp>
    <dsp:sp modelId="{309AC5C2-DD23-42D6-A7D2-0BF135FE4C54}">
      <dsp:nvSpPr>
        <dsp:cNvPr id="0" name=""/>
        <dsp:cNvSpPr/>
      </dsp:nvSpPr>
      <dsp:spPr>
        <a:xfrm>
          <a:off x="0" y="1643480"/>
          <a:ext cx="10830641" cy="82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sng" kern="1200" dirty="0"/>
            <a:t>Temperatura:</a:t>
          </a:r>
          <a:endParaRPr lang="en-US" sz="3200" kern="1200" dirty="0"/>
        </a:p>
      </dsp:txBody>
      <dsp:txXfrm>
        <a:off x="40209" y="1683689"/>
        <a:ext cx="10750223" cy="743262"/>
      </dsp:txXfrm>
    </dsp:sp>
    <dsp:sp modelId="{C174DE89-34B4-4855-BF27-91DDA2A3BCB9}">
      <dsp:nvSpPr>
        <dsp:cNvPr id="0" name=""/>
        <dsp:cNvSpPr/>
      </dsp:nvSpPr>
      <dsp:spPr>
        <a:xfrm>
          <a:off x="0" y="2467160"/>
          <a:ext cx="10830641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87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/>
            <a:t>Termofilia (45° - 65°)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 err="1"/>
            <a:t>Mesofilia</a:t>
          </a:r>
          <a:r>
            <a:rPr lang="it-IT" sz="1600" i="1" kern="1200" dirty="0"/>
            <a:t> (25° - 45°)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 err="1"/>
            <a:t>Psicrofilia</a:t>
          </a:r>
          <a:r>
            <a:rPr lang="it-IT" sz="1600" i="1" kern="1200" dirty="0"/>
            <a:t> (&lt;20°)</a:t>
          </a:r>
          <a:endParaRPr lang="en-US" sz="1600" kern="1200" dirty="0"/>
        </a:p>
      </dsp:txBody>
      <dsp:txXfrm>
        <a:off x="0" y="2467160"/>
        <a:ext cx="10830641" cy="774180"/>
      </dsp:txXfrm>
    </dsp:sp>
    <dsp:sp modelId="{08855E7C-7F72-4AD9-8235-818E148C9E81}">
      <dsp:nvSpPr>
        <dsp:cNvPr id="0" name=""/>
        <dsp:cNvSpPr/>
      </dsp:nvSpPr>
      <dsp:spPr>
        <a:xfrm>
          <a:off x="0" y="3206332"/>
          <a:ext cx="10830641" cy="82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sng" kern="1200" dirty="0"/>
            <a:t>Volume solidi totali</a:t>
          </a:r>
          <a:r>
            <a:rPr lang="it-IT" sz="3600" b="1" i="1" u="sng" kern="1200" dirty="0"/>
            <a:t>:</a:t>
          </a:r>
          <a:endParaRPr lang="en-US" sz="1300" kern="1200" dirty="0"/>
        </a:p>
      </dsp:txBody>
      <dsp:txXfrm>
        <a:off x="40209" y="3246541"/>
        <a:ext cx="10750223" cy="743262"/>
      </dsp:txXfrm>
    </dsp:sp>
    <dsp:sp modelId="{6F32C677-E863-4F2B-BA1F-6997FC24FEB6}">
      <dsp:nvSpPr>
        <dsp:cNvPr id="0" name=""/>
        <dsp:cNvSpPr/>
      </dsp:nvSpPr>
      <dsp:spPr>
        <a:xfrm>
          <a:off x="0" y="4065020"/>
          <a:ext cx="10830641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87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/>
            <a:t>Wet (&lt;15%)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 err="1"/>
            <a:t>Semy</a:t>
          </a:r>
          <a:r>
            <a:rPr lang="it-IT" sz="1600" i="1" kern="1200" dirty="0"/>
            <a:t> dry (15-20 %)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i="1" kern="1200" dirty="0"/>
            <a:t>Dry (&gt;20 %)</a:t>
          </a:r>
          <a:endParaRPr lang="en-US" sz="1600" kern="1200" dirty="0"/>
        </a:p>
      </dsp:txBody>
      <dsp:txXfrm>
        <a:off x="0" y="4065020"/>
        <a:ext cx="10830641" cy="774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7C97-BDCB-4E5D-BE03-B500F6DC2165}">
      <dsp:nvSpPr>
        <dsp:cNvPr id="0" name=""/>
        <dsp:cNvSpPr/>
      </dsp:nvSpPr>
      <dsp:spPr>
        <a:xfrm>
          <a:off x="362791" y="42"/>
          <a:ext cx="1850021" cy="1850021"/>
        </a:xfrm>
        <a:prstGeom prst="ellipse">
          <a:avLst/>
        </a:prstGeom>
        <a:solidFill>
          <a:schemeClr val="tx2">
            <a:lumMod val="1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300 lt di frazione oleica</a:t>
          </a:r>
        </a:p>
      </dsp:txBody>
      <dsp:txXfrm>
        <a:off x="633720" y="270971"/>
        <a:ext cx="1308163" cy="1308163"/>
      </dsp:txXfrm>
    </dsp:sp>
    <dsp:sp modelId="{D7C4997A-2D69-4F7E-88C5-2EF32FFF719B}">
      <dsp:nvSpPr>
        <dsp:cNvPr id="0" name=""/>
        <dsp:cNvSpPr/>
      </dsp:nvSpPr>
      <dsp:spPr>
        <a:xfrm>
          <a:off x="751296" y="2000285"/>
          <a:ext cx="1073012" cy="107301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893524" y="2410605"/>
        <a:ext cx="788556" cy="252372"/>
      </dsp:txXfrm>
    </dsp:sp>
    <dsp:sp modelId="{08C3FB34-BE0E-4AF4-90E6-46444B6CA4B9}">
      <dsp:nvSpPr>
        <dsp:cNvPr id="0" name=""/>
        <dsp:cNvSpPr/>
      </dsp:nvSpPr>
      <dsp:spPr>
        <a:xfrm>
          <a:off x="362791" y="3223519"/>
          <a:ext cx="1850021" cy="1850021"/>
        </a:xfrm>
        <a:prstGeom prst="ellipse">
          <a:avLst/>
        </a:prstGeom>
        <a:solidFill>
          <a:schemeClr val="tx2">
            <a:lumMod val="1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700 lt di frazione proteica</a:t>
          </a:r>
        </a:p>
      </dsp:txBody>
      <dsp:txXfrm>
        <a:off x="633720" y="3494448"/>
        <a:ext cx="1308163" cy="1308163"/>
      </dsp:txXfrm>
    </dsp:sp>
    <dsp:sp modelId="{48516C4A-0161-4536-BC10-A2D083FBB548}">
      <dsp:nvSpPr>
        <dsp:cNvPr id="0" name=""/>
        <dsp:cNvSpPr/>
      </dsp:nvSpPr>
      <dsp:spPr>
        <a:xfrm>
          <a:off x="2490315" y="2192687"/>
          <a:ext cx="588306" cy="68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90315" y="2330328"/>
        <a:ext cx="411814" cy="412925"/>
      </dsp:txXfrm>
    </dsp:sp>
    <dsp:sp modelId="{AC17C552-ADAD-4D3C-B8EF-4713C012D7E2}">
      <dsp:nvSpPr>
        <dsp:cNvPr id="0" name=""/>
        <dsp:cNvSpPr/>
      </dsp:nvSpPr>
      <dsp:spPr>
        <a:xfrm>
          <a:off x="3322825" y="686770"/>
          <a:ext cx="3700042" cy="3700042"/>
        </a:xfrm>
        <a:prstGeom prst="ellipse">
          <a:avLst/>
        </a:prstGeom>
        <a:solidFill>
          <a:schemeClr val="tx2">
            <a:lumMod val="1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100" kern="1200" dirty="0"/>
            <a:t>1000 lt (20 % di SV)</a:t>
          </a:r>
        </a:p>
      </dsp:txBody>
      <dsp:txXfrm>
        <a:off x="3864684" y="1228629"/>
        <a:ext cx="2616324" cy="2616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CAFC-3A8C-459A-B970-5068B3632886}">
      <dsp:nvSpPr>
        <dsp:cNvPr id="0" name=""/>
        <dsp:cNvSpPr/>
      </dsp:nvSpPr>
      <dsp:spPr>
        <a:xfrm>
          <a:off x="2725460" y="1661721"/>
          <a:ext cx="1184137" cy="1184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MBGC</a:t>
          </a:r>
        </a:p>
      </dsp:txBody>
      <dsp:txXfrm>
        <a:off x="2898873" y="1835134"/>
        <a:ext cx="837311" cy="837311"/>
      </dsp:txXfrm>
    </dsp:sp>
    <dsp:sp modelId="{620C0DA8-D1AD-46EB-BF08-453708EA07F6}">
      <dsp:nvSpPr>
        <dsp:cNvPr id="0" name=""/>
        <dsp:cNvSpPr/>
      </dsp:nvSpPr>
      <dsp:spPr>
        <a:xfrm rot="16200000">
          <a:off x="3191854" y="1230409"/>
          <a:ext cx="251349" cy="402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229557" y="1348633"/>
        <a:ext cx="175944" cy="241564"/>
      </dsp:txXfrm>
    </dsp:sp>
    <dsp:sp modelId="{9BBDEA36-432D-4BCA-9D53-F816F74B032C}">
      <dsp:nvSpPr>
        <dsp:cNvPr id="0" name=""/>
        <dsp:cNvSpPr/>
      </dsp:nvSpPr>
      <dsp:spPr>
        <a:xfrm>
          <a:off x="2725460" y="3339"/>
          <a:ext cx="1184137" cy="1184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/>
            <a:t>NPKx</a:t>
          </a:r>
          <a:endParaRPr lang="it-IT" sz="2300" kern="1200" dirty="0"/>
        </a:p>
      </dsp:txBody>
      <dsp:txXfrm>
        <a:off x="2898873" y="176752"/>
        <a:ext cx="837311" cy="837311"/>
      </dsp:txXfrm>
    </dsp:sp>
    <dsp:sp modelId="{009E63BA-F08C-4BF8-82A1-030899339DF2}">
      <dsp:nvSpPr>
        <dsp:cNvPr id="0" name=""/>
        <dsp:cNvSpPr/>
      </dsp:nvSpPr>
      <dsp:spPr>
        <a:xfrm>
          <a:off x="4013932" y="2052486"/>
          <a:ext cx="251349" cy="402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013932" y="2133007"/>
        <a:ext cx="175944" cy="241564"/>
      </dsp:txXfrm>
    </dsp:sp>
    <dsp:sp modelId="{3485D488-D363-42C9-837C-19C676C6EC67}">
      <dsp:nvSpPr>
        <dsp:cNvPr id="0" name=""/>
        <dsp:cNvSpPr/>
      </dsp:nvSpPr>
      <dsp:spPr>
        <a:xfrm>
          <a:off x="4383842" y="1661721"/>
          <a:ext cx="1184137" cy="1184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</a:t>
          </a:r>
          <a:r>
            <a:rPr lang="it-IT" sz="2300" kern="1200" baseline="-25000" dirty="0"/>
            <a:t>2</a:t>
          </a:r>
          <a:endParaRPr lang="it-IT" sz="2300" kern="1200" dirty="0"/>
        </a:p>
      </dsp:txBody>
      <dsp:txXfrm>
        <a:off x="4557255" y="1835134"/>
        <a:ext cx="837311" cy="837311"/>
      </dsp:txXfrm>
    </dsp:sp>
    <dsp:sp modelId="{11BED67F-C3CB-42F1-9860-432E52B45E7E}">
      <dsp:nvSpPr>
        <dsp:cNvPr id="0" name=""/>
        <dsp:cNvSpPr/>
      </dsp:nvSpPr>
      <dsp:spPr>
        <a:xfrm rot="5400000">
          <a:off x="3191854" y="2874563"/>
          <a:ext cx="251349" cy="402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229557" y="2917382"/>
        <a:ext cx="175944" cy="241564"/>
      </dsp:txXfrm>
    </dsp:sp>
    <dsp:sp modelId="{C9E8FACF-6127-480D-A718-36F5CE4A6E38}">
      <dsp:nvSpPr>
        <dsp:cNvPr id="0" name=""/>
        <dsp:cNvSpPr/>
      </dsp:nvSpPr>
      <dsp:spPr>
        <a:xfrm>
          <a:off x="2725460" y="3320103"/>
          <a:ext cx="1184137" cy="1184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CH</a:t>
          </a:r>
          <a:r>
            <a:rPr lang="it-IT" sz="2300" kern="1200" baseline="-25000" dirty="0"/>
            <a:t>4</a:t>
          </a:r>
          <a:endParaRPr lang="it-IT" sz="2300" kern="1200" dirty="0"/>
        </a:p>
      </dsp:txBody>
      <dsp:txXfrm>
        <a:off x="2898873" y="3493516"/>
        <a:ext cx="837311" cy="837311"/>
      </dsp:txXfrm>
    </dsp:sp>
    <dsp:sp modelId="{2718995E-954D-4428-8912-D4D0328D1C32}">
      <dsp:nvSpPr>
        <dsp:cNvPr id="0" name=""/>
        <dsp:cNvSpPr/>
      </dsp:nvSpPr>
      <dsp:spPr>
        <a:xfrm rot="10800000">
          <a:off x="2369777" y="2052486"/>
          <a:ext cx="251349" cy="402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2445182" y="2133007"/>
        <a:ext cx="175944" cy="241564"/>
      </dsp:txXfrm>
    </dsp:sp>
    <dsp:sp modelId="{5C8C0C7D-1EAA-41D5-83D3-32C279758777}">
      <dsp:nvSpPr>
        <dsp:cNvPr id="0" name=""/>
        <dsp:cNvSpPr/>
      </dsp:nvSpPr>
      <dsp:spPr>
        <a:xfrm>
          <a:off x="1067078" y="1661721"/>
          <a:ext cx="1184137" cy="1184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H</a:t>
          </a:r>
          <a:r>
            <a:rPr lang="it-IT" sz="2300" kern="1200" baseline="-25000" dirty="0"/>
            <a:t>2</a:t>
          </a:r>
          <a:r>
            <a:rPr lang="it-IT" sz="2300" kern="1200" dirty="0"/>
            <a:t>O</a:t>
          </a:r>
        </a:p>
      </dsp:txBody>
      <dsp:txXfrm>
        <a:off x="1240491" y="1835134"/>
        <a:ext cx="837311" cy="837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EA728-7695-4BAB-AAB9-BB29A599199E}">
      <dsp:nvSpPr>
        <dsp:cNvPr id="0" name=""/>
        <dsp:cNvSpPr/>
      </dsp:nvSpPr>
      <dsp:spPr>
        <a:xfrm>
          <a:off x="0" y="2235"/>
          <a:ext cx="5955658" cy="113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520D3-FBD8-4192-BBA1-9AB3577F6AD8}">
      <dsp:nvSpPr>
        <dsp:cNvPr id="0" name=""/>
        <dsp:cNvSpPr/>
      </dsp:nvSpPr>
      <dsp:spPr>
        <a:xfrm>
          <a:off x="342677" y="257119"/>
          <a:ext cx="623049" cy="623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AD36A-BFEC-4FB4-9D1C-1F3CEF882173}">
      <dsp:nvSpPr>
        <dsp:cNvPr id="0" name=""/>
        <dsp:cNvSpPr/>
      </dsp:nvSpPr>
      <dsp:spPr>
        <a:xfrm>
          <a:off x="1308404" y="2235"/>
          <a:ext cx="4647253" cy="113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90" tIns="119890" rIns="119890" bIns="1198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1" u="sng" kern="1200" dirty="0"/>
            <a:t>Volume di metano</a:t>
          </a:r>
          <a:r>
            <a:rPr lang="it-IT" sz="1700" kern="1200" dirty="0"/>
            <a:t>: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62,11 m</a:t>
          </a:r>
          <a:r>
            <a:rPr lang="it-IT" sz="1700" kern="1200" baseline="30000" dirty="0"/>
            <a:t>3</a:t>
          </a:r>
          <a:r>
            <a:rPr lang="it-IT" sz="1700" kern="1200" dirty="0"/>
            <a:t>/d </a:t>
          </a:r>
          <a:endParaRPr lang="en-US" sz="1700" kern="1200" dirty="0"/>
        </a:p>
      </dsp:txBody>
      <dsp:txXfrm>
        <a:off x="1308404" y="2235"/>
        <a:ext cx="4647253" cy="1132817"/>
      </dsp:txXfrm>
    </dsp:sp>
    <dsp:sp modelId="{82903719-74FD-40DD-80DB-D4F7DF3B0991}">
      <dsp:nvSpPr>
        <dsp:cNvPr id="0" name=""/>
        <dsp:cNvSpPr/>
      </dsp:nvSpPr>
      <dsp:spPr>
        <a:xfrm>
          <a:off x="0" y="1418257"/>
          <a:ext cx="5955658" cy="113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3DEC5-242A-4FD2-BC62-C00A0FC8EC13}">
      <dsp:nvSpPr>
        <dsp:cNvPr id="0" name=""/>
        <dsp:cNvSpPr/>
      </dsp:nvSpPr>
      <dsp:spPr>
        <a:xfrm>
          <a:off x="342677" y="1673141"/>
          <a:ext cx="623049" cy="623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A396-6310-4D18-ACEB-FE8AB60F3478}">
      <dsp:nvSpPr>
        <dsp:cNvPr id="0" name=""/>
        <dsp:cNvSpPr/>
      </dsp:nvSpPr>
      <dsp:spPr>
        <a:xfrm>
          <a:off x="1308404" y="1418257"/>
          <a:ext cx="4647253" cy="113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90" tIns="119890" rIns="119890" bIns="1198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1" u="sng" kern="1200" dirty="0"/>
            <a:t>Volume di anidride carbonica</a:t>
          </a:r>
          <a:r>
            <a:rPr lang="it-IT" sz="1700" kern="1200" dirty="0"/>
            <a:t>: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33,44 m</a:t>
          </a:r>
          <a:r>
            <a:rPr lang="it-IT" sz="1700" kern="1200" baseline="30000" dirty="0"/>
            <a:t>3</a:t>
          </a:r>
          <a:r>
            <a:rPr lang="it-IT" sz="1700" kern="1200" dirty="0"/>
            <a:t>/d</a:t>
          </a:r>
          <a:endParaRPr lang="en-US" sz="1700" kern="1200" dirty="0"/>
        </a:p>
      </dsp:txBody>
      <dsp:txXfrm>
        <a:off x="1308404" y="1418257"/>
        <a:ext cx="4647253" cy="1132817"/>
      </dsp:txXfrm>
    </dsp:sp>
    <dsp:sp modelId="{120A16EF-2773-432E-BAE1-AB2786F2355F}">
      <dsp:nvSpPr>
        <dsp:cNvPr id="0" name=""/>
        <dsp:cNvSpPr/>
      </dsp:nvSpPr>
      <dsp:spPr>
        <a:xfrm>
          <a:off x="0" y="2813639"/>
          <a:ext cx="5955658" cy="113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5244A-8F62-4865-870F-A4D93C089367}">
      <dsp:nvSpPr>
        <dsp:cNvPr id="0" name=""/>
        <dsp:cNvSpPr/>
      </dsp:nvSpPr>
      <dsp:spPr>
        <a:xfrm>
          <a:off x="345381" y="3032889"/>
          <a:ext cx="623049" cy="623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8FFC0-7752-4A0A-B914-772FEDCD9CBB}">
      <dsp:nvSpPr>
        <dsp:cNvPr id="0" name=""/>
        <dsp:cNvSpPr/>
      </dsp:nvSpPr>
      <dsp:spPr>
        <a:xfrm>
          <a:off x="1308404" y="2834279"/>
          <a:ext cx="4647253" cy="113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90" tIns="119890" rIns="119890" bIns="1198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u="sng" kern="1200" dirty="0"/>
            <a:t>2 Pannelli a nido d’ape</a:t>
          </a:r>
          <a:r>
            <a:rPr lang="it-IT" sz="1700" kern="1200" dirty="0"/>
            <a:t>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1 plastica+1 metallo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[diametro-sezione/altezza = 5cm/50cm)] </a:t>
          </a:r>
        </a:p>
      </dsp:txBody>
      <dsp:txXfrm>
        <a:off x="1308404" y="2834279"/>
        <a:ext cx="4647253" cy="1132817"/>
      </dsp:txXfrm>
    </dsp:sp>
    <dsp:sp modelId="{7C0A9C50-A578-4ABC-AA70-80DE126C3CCF}">
      <dsp:nvSpPr>
        <dsp:cNvPr id="0" name=""/>
        <dsp:cNvSpPr/>
      </dsp:nvSpPr>
      <dsp:spPr>
        <a:xfrm>
          <a:off x="0" y="4250301"/>
          <a:ext cx="5955658" cy="113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83512-EF3C-4340-AB19-7399E364620F}">
      <dsp:nvSpPr>
        <dsp:cNvPr id="0" name=""/>
        <dsp:cNvSpPr/>
      </dsp:nvSpPr>
      <dsp:spPr>
        <a:xfrm>
          <a:off x="342677" y="4505185"/>
          <a:ext cx="623049" cy="62304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B2874-A27B-43C9-9DFD-E461EBC0DCA6}">
      <dsp:nvSpPr>
        <dsp:cNvPr id="0" name=""/>
        <dsp:cNvSpPr/>
      </dsp:nvSpPr>
      <dsp:spPr>
        <a:xfrm>
          <a:off x="1308404" y="4250301"/>
          <a:ext cx="4647253" cy="113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90" tIns="119890" rIns="119890" bIns="1198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1" u="sng" kern="1200" dirty="0"/>
            <a:t>Spessore involucro isolante</a:t>
          </a:r>
          <a:r>
            <a:rPr lang="it-IT" sz="1700" kern="1200" dirty="0"/>
            <a:t>: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12,65 kWh/d </a:t>
          </a:r>
          <a:r>
            <a:rPr lang="it-IT" sz="1700" kern="1200" dirty="0">
              <a:sym typeface="Wingdings" panose="05000000000000000000" pitchFamily="2" charset="2"/>
            </a:rPr>
            <a:t> </a:t>
          </a:r>
          <a:r>
            <a:rPr lang="it-IT" sz="1700" kern="1200" dirty="0"/>
            <a:t>5 cm</a:t>
          </a:r>
          <a:endParaRPr lang="en-US" sz="1700" kern="1200" dirty="0"/>
        </a:p>
      </dsp:txBody>
      <dsp:txXfrm>
        <a:off x="1308404" y="4250301"/>
        <a:ext cx="4647253" cy="1132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586CF-4830-4363-AB68-DBD98B18C621}">
      <dsp:nvSpPr>
        <dsp:cNvPr id="0" name=""/>
        <dsp:cNvSpPr/>
      </dsp:nvSpPr>
      <dsp:spPr>
        <a:xfrm>
          <a:off x="0" y="1"/>
          <a:ext cx="9602398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solidFill>
                <a:schemeClr val="tx2">
                  <a:lumMod val="50000"/>
                </a:schemeClr>
              </a:solidFill>
            </a:rPr>
            <a:t>Risparmio sui costi di smaltimento reflui</a:t>
          </a:r>
        </a:p>
      </dsp:txBody>
      <dsp:txXfrm>
        <a:off x="31910" y="31911"/>
        <a:ext cx="9538578" cy="1025679"/>
      </dsp:txXfrm>
    </dsp:sp>
    <dsp:sp modelId="{8F9D2638-288E-4853-9DD8-8EAE66FB2E19}">
      <dsp:nvSpPr>
        <dsp:cNvPr id="0" name=""/>
        <dsp:cNvSpPr/>
      </dsp:nvSpPr>
      <dsp:spPr>
        <a:xfrm>
          <a:off x="10" y="1252486"/>
          <a:ext cx="470508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tx2">
                  <a:lumMod val="50000"/>
                </a:schemeClr>
              </a:solidFill>
            </a:rPr>
            <a:t>Compattezza</a:t>
          </a:r>
        </a:p>
      </dsp:txBody>
      <dsp:txXfrm>
        <a:off x="31920" y="1284396"/>
        <a:ext cx="4641263" cy="1025679"/>
      </dsp:txXfrm>
    </dsp:sp>
    <dsp:sp modelId="{F54225B2-E100-48DD-9C13-523085E76629}">
      <dsp:nvSpPr>
        <dsp:cNvPr id="0" name=""/>
        <dsp:cNvSpPr/>
      </dsp:nvSpPr>
      <dsp:spPr>
        <a:xfrm>
          <a:off x="5750" y="2507166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>
                  <a:lumMod val="50000"/>
                </a:schemeClr>
              </a:solidFill>
            </a:rPr>
            <a:t>Risparmio in bolletta</a:t>
          </a:r>
        </a:p>
      </dsp:txBody>
      <dsp:txXfrm>
        <a:off x="37660" y="2539076"/>
        <a:ext cx="1461823" cy="1025679"/>
      </dsp:txXfrm>
    </dsp:sp>
    <dsp:sp modelId="{94E5D4AC-4C11-4D56-B8F6-2793FCABACE7}">
      <dsp:nvSpPr>
        <dsp:cNvPr id="0" name=""/>
        <dsp:cNvSpPr/>
      </dsp:nvSpPr>
      <dsp:spPr>
        <a:xfrm>
          <a:off x="1595470" y="2507166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>
                  <a:lumMod val="50000"/>
                </a:schemeClr>
              </a:solidFill>
            </a:rPr>
            <a:t>Ritorno economico da sottoprodotti</a:t>
          </a:r>
        </a:p>
      </dsp:txBody>
      <dsp:txXfrm>
        <a:off x="1627380" y="2539076"/>
        <a:ext cx="1461823" cy="1025679"/>
      </dsp:txXfrm>
    </dsp:sp>
    <dsp:sp modelId="{0B994EA7-C7EC-473F-B300-3F3A060C9F09}">
      <dsp:nvSpPr>
        <dsp:cNvPr id="0" name=""/>
        <dsp:cNvSpPr/>
      </dsp:nvSpPr>
      <dsp:spPr>
        <a:xfrm>
          <a:off x="3185191" y="2507166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>
                  <a:lumMod val="50000"/>
                </a:schemeClr>
              </a:solidFill>
            </a:rPr>
            <a:t>Potenza in rete</a:t>
          </a:r>
        </a:p>
      </dsp:txBody>
      <dsp:txXfrm>
        <a:off x="3217101" y="2539076"/>
        <a:ext cx="1461823" cy="1025679"/>
      </dsp:txXfrm>
    </dsp:sp>
    <dsp:sp modelId="{61DB073E-137E-4C87-992C-8964A9B804B6}">
      <dsp:nvSpPr>
        <dsp:cNvPr id="0" name=""/>
        <dsp:cNvSpPr/>
      </dsp:nvSpPr>
      <dsp:spPr>
        <a:xfrm>
          <a:off x="4838988" y="1254681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tx2">
                  <a:lumMod val="50000"/>
                </a:schemeClr>
              </a:solidFill>
            </a:rPr>
            <a:t>Versatilità</a:t>
          </a:r>
        </a:p>
      </dsp:txBody>
      <dsp:txXfrm>
        <a:off x="4870898" y="1286591"/>
        <a:ext cx="1461823" cy="1025679"/>
      </dsp:txXfrm>
    </dsp:sp>
    <dsp:sp modelId="{6EF1501E-F56F-461C-9E0A-6577C23D9084}">
      <dsp:nvSpPr>
        <dsp:cNvPr id="0" name=""/>
        <dsp:cNvSpPr/>
      </dsp:nvSpPr>
      <dsp:spPr>
        <a:xfrm>
          <a:off x="6492785" y="1254681"/>
          <a:ext cx="311536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solidFill>
                <a:schemeClr val="tx2">
                  <a:lumMod val="50000"/>
                </a:schemeClr>
              </a:solidFill>
            </a:rPr>
            <a:t>Riduzione delle emissioni</a:t>
          </a:r>
        </a:p>
      </dsp:txBody>
      <dsp:txXfrm>
        <a:off x="6524695" y="1286591"/>
        <a:ext cx="3051543" cy="1025679"/>
      </dsp:txXfrm>
    </dsp:sp>
    <dsp:sp modelId="{F835E34E-CD0D-4322-A937-225EC335EEEE}">
      <dsp:nvSpPr>
        <dsp:cNvPr id="0" name=""/>
        <dsp:cNvSpPr/>
      </dsp:nvSpPr>
      <dsp:spPr>
        <a:xfrm>
          <a:off x="6492785" y="2507166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>
                  <a:lumMod val="50000"/>
                </a:schemeClr>
              </a:solidFill>
            </a:rPr>
            <a:t>Volumi minimi di avviamento</a:t>
          </a:r>
        </a:p>
      </dsp:txBody>
      <dsp:txXfrm>
        <a:off x="6524695" y="2539076"/>
        <a:ext cx="1461823" cy="1025679"/>
      </dsp:txXfrm>
    </dsp:sp>
    <dsp:sp modelId="{1169AC6A-9DB3-450D-B195-77B472C8DAEA}">
      <dsp:nvSpPr>
        <dsp:cNvPr id="0" name=""/>
        <dsp:cNvSpPr/>
      </dsp:nvSpPr>
      <dsp:spPr>
        <a:xfrm>
          <a:off x="8082506" y="2507166"/>
          <a:ext cx="1525643" cy="10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>
                  <a:lumMod val="50000"/>
                </a:schemeClr>
              </a:solidFill>
            </a:rPr>
            <a:t>Incentivi statali</a:t>
          </a:r>
        </a:p>
      </dsp:txBody>
      <dsp:txXfrm>
        <a:off x="8114416" y="2539076"/>
        <a:ext cx="1461823" cy="1025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9537-1133-4FD3-8733-6BB04478C4C2}">
      <dsp:nvSpPr>
        <dsp:cNvPr id="0" name=""/>
        <dsp:cNvSpPr/>
      </dsp:nvSpPr>
      <dsp:spPr>
        <a:xfrm>
          <a:off x="2067559" y="1748525"/>
          <a:ext cx="1468379" cy="1468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1 kg ALGHE</a:t>
          </a:r>
        </a:p>
      </dsp:txBody>
      <dsp:txXfrm>
        <a:off x="2282598" y="1963564"/>
        <a:ext cx="1038301" cy="1038301"/>
      </dsp:txXfrm>
    </dsp:sp>
    <dsp:sp modelId="{FDFB66B5-745D-4120-817F-B25A6C4D5631}">
      <dsp:nvSpPr>
        <dsp:cNvPr id="0" name=""/>
        <dsp:cNvSpPr/>
      </dsp:nvSpPr>
      <dsp:spPr>
        <a:xfrm rot="12880124">
          <a:off x="1104395" y="1493818"/>
          <a:ext cx="1140153" cy="418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4CBE3-5F68-45FA-A025-D39D859B68D5}">
      <dsp:nvSpPr>
        <dsp:cNvPr id="0" name=""/>
        <dsp:cNvSpPr/>
      </dsp:nvSpPr>
      <dsp:spPr>
        <a:xfrm>
          <a:off x="508130" y="820800"/>
          <a:ext cx="1394960" cy="111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Fotoni</a:t>
          </a:r>
        </a:p>
      </dsp:txBody>
      <dsp:txXfrm>
        <a:off x="540816" y="853486"/>
        <a:ext cx="1329588" cy="1050596"/>
      </dsp:txXfrm>
    </dsp:sp>
    <dsp:sp modelId="{A33987F4-0B1B-488E-92E0-87D15F02BAC4}">
      <dsp:nvSpPr>
        <dsp:cNvPr id="0" name=""/>
        <dsp:cNvSpPr/>
      </dsp:nvSpPr>
      <dsp:spPr>
        <a:xfrm rot="16164186">
          <a:off x="2225139" y="911469"/>
          <a:ext cx="1124839" cy="418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32848-FF72-4E6E-A5EA-E4B59199256F}">
      <dsp:nvSpPr>
        <dsp:cNvPr id="0" name=""/>
        <dsp:cNvSpPr/>
      </dsp:nvSpPr>
      <dsp:spPr>
        <a:xfrm>
          <a:off x="2084219" y="340"/>
          <a:ext cx="1394960" cy="111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2 kg Anidride carbonica</a:t>
          </a:r>
        </a:p>
      </dsp:txBody>
      <dsp:txXfrm>
        <a:off x="2116905" y="33026"/>
        <a:ext cx="1329588" cy="1050596"/>
      </dsp:txXfrm>
    </dsp:sp>
    <dsp:sp modelId="{7A408DF7-0AF2-4BAD-AE74-CAF3DB9FD4B1}">
      <dsp:nvSpPr>
        <dsp:cNvPr id="0" name=""/>
        <dsp:cNvSpPr/>
      </dsp:nvSpPr>
      <dsp:spPr>
        <a:xfrm rot="19478777">
          <a:off x="3350935" y="1490421"/>
          <a:ext cx="1109117" cy="4184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0CD27-D622-4363-B17F-7A8F70B52E3C}">
      <dsp:nvSpPr>
        <dsp:cNvPr id="0" name=""/>
        <dsp:cNvSpPr/>
      </dsp:nvSpPr>
      <dsp:spPr>
        <a:xfrm>
          <a:off x="3660309" y="820800"/>
          <a:ext cx="1394960" cy="111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0,1 kg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fertilizzanti</a:t>
          </a:r>
        </a:p>
      </dsp:txBody>
      <dsp:txXfrm>
        <a:off x="3692995" y="853486"/>
        <a:ext cx="1329588" cy="105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1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4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48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5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1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4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4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0EF52CC-F3D9-41D4-BCE4-C208E61A3F3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05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8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9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3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em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05BBE-9F8D-4A73-B5F1-BAF812A33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FAC86CD-FCB8-459B-A58A-C461E1B9E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9658688-9BC1-45C6-BEBA-1753861A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7BD969-077D-471D-AED5-0DA80819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EE5B3E-496C-497B-9BD6-2A98CBD5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79E973-D855-4A9B-8449-E6CA01CAB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>
            <a:normAutofit/>
          </a:bodyPr>
          <a:lstStyle/>
          <a:p>
            <a:r>
              <a:rPr lang="it-IT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Progettazione di dettaglio di un impianto mini-biogas e suo interfacciamento con un impianto di produzione di microalghe</a:t>
            </a:r>
            <a:br>
              <a:rPr lang="it-IT" sz="2200" dirty="0"/>
            </a:b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AE892D-F6BF-443B-BCBD-6413BC2F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Studente: </a:t>
            </a:r>
            <a:r>
              <a:rPr lang="it-IT" sz="2400" dirty="0" err="1"/>
              <a:t>Ragy</a:t>
            </a:r>
            <a:r>
              <a:rPr lang="it-IT" sz="2400" dirty="0"/>
              <a:t> </a:t>
            </a:r>
            <a:r>
              <a:rPr lang="it-IT" sz="2400" dirty="0" err="1"/>
              <a:t>Rashed</a:t>
            </a:r>
            <a:r>
              <a:rPr lang="it-IT" sz="2400" dirty="0"/>
              <a:t> </a:t>
            </a:r>
            <a:r>
              <a:rPr lang="it-IT" sz="2400" dirty="0" err="1"/>
              <a:t>Helmy</a:t>
            </a:r>
            <a:r>
              <a:rPr lang="it-IT" sz="2400" dirty="0"/>
              <a:t> Youssef Abdou</a:t>
            </a:r>
          </a:p>
          <a:p>
            <a:r>
              <a:rPr lang="it-IT" sz="2400" dirty="0"/>
              <a:t>Relatore: Stefano Farne</a:t>
            </a:r>
          </a:p>
          <a:p>
            <a:r>
              <a:rPr lang="it-IT" sz="2400" dirty="0"/>
              <a:t>Correlatore: Vito Lavanga</a:t>
            </a:r>
          </a:p>
        </p:txBody>
      </p:sp>
      <p:pic>
        <p:nvPicPr>
          <p:cNvPr id="1026" name="image56.png">
            <a:extLst>
              <a:ext uri="{FF2B5EF4-FFF2-40B4-BE49-F238E27FC236}">
                <a16:creationId xmlns:a16="http://schemas.microsoft.com/office/drawing/2014/main" id="{A4A7B151-90CE-4B2F-81B1-10994AC9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263361"/>
            <a:ext cx="3358478" cy="43312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1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A7CAB-C9F4-449E-AFF2-FE1D7156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4400" b="1" i="1" dirty="0"/>
              <a:t>Giorno 5-6-7-8-9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812066-B384-4884-B591-822FE034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52" y="2336873"/>
            <a:ext cx="5993265" cy="4508390"/>
          </a:xfrm>
        </p:spPr>
        <p:txBody>
          <a:bodyPr>
            <a:normAutofit fontScale="92500"/>
          </a:bodyPr>
          <a:lstStyle/>
          <a:p>
            <a:r>
              <a:rPr lang="it-IT" sz="3900" i="1" dirty="0"/>
              <a:t>Ogni giorno si ha un avanzamento di 2 mt in </a:t>
            </a:r>
            <a:r>
              <a:rPr lang="it-IT" sz="3900" dirty="0"/>
              <a:t>V</a:t>
            </a:r>
            <a:r>
              <a:rPr lang="it-IT" sz="3900" baseline="-25000" dirty="0"/>
              <a:t>2</a:t>
            </a:r>
            <a:endParaRPr lang="it-IT" sz="3900" i="1" dirty="0"/>
          </a:p>
          <a:p>
            <a:r>
              <a:rPr lang="it-IT" sz="3900" b="1" i="1" u="sng" dirty="0"/>
              <a:t>Fase</a:t>
            </a:r>
            <a:r>
              <a:rPr lang="it-IT" sz="3900" i="1" dirty="0"/>
              <a:t>: </a:t>
            </a:r>
            <a:r>
              <a:rPr lang="it-IT" sz="3900" i="1" dirty="0" err="1"/>
              <a:t>Metanigena</a:t>
            </a:r>
            <a:endParaRPr lang="it-IT" sz="3900" i="1" dirty="0"/>
          </a:p>
          <a:p>
            <a:r>
              <a:rPr lang="it-IT" sz="3600" b="1" i="1" u="sng" dirty="0"/>
              <a:t>TP</a:t>
            </a:r>
            <a:r>
              <a:rPr lang="it-IT" sz="3600" b="1" i="1" dirty="0"/>
              <a:t>: 24 h</a:t>
            </a:r>
            <a:endParaRPr lang="it-IT" sz="3900" b="1" i="1" u="sng" dirty="0"/>
          </a:p>
          <a:p>
            <a:endParaRPr lang="it-IT" sz="3200" b="1" i="1" u="sng" dirty="0"/>
          </a:p>
          <a:p>
            <a:endParaRPr lang="it-IT" sz="3200" b="1" i="1" u="sng" dirty="0"/>
          </a:p>
          <a:p>
            <a:endParaRPr lang="it-IT" sz="3200" b="1" i="1" u="sng" dirty="0"/>
          </a:p>
          <a:p>
            <a:pPr marL="0" indent="0">
              <a:buNone/>
            </a:pPr>
            <a:r>
              <a:rPr lang="it-IT" sz="3200" dirty="0"/>
              <a:t>3CH</a:t>
            </a:r>
            <a:r>
              <a:rPr lang="it-IT" sz="3200" baseline="-25000" dirty="0"/>
              <a:t>3</a:t>
            </a:r>
            <a:r>
              <a:rPr lang="it-IT" sz="3200" dirty="0"/>
              <a:t>COOH </a:t>
            </a:r>
            <a:r>
              <a:rPr lang="it-IT" sz="3200" dirty="0">
                <a:sym typeface="Wingdings" panose="05000000000000000000" pitchFamily="2" charset="2"/>
              </a:rPr>
              <a:t></a:t>
            </a:r>
            <a:r>
              <a:rPr lang="it-IT" sz="3200" dirty="0"/>
              <a:t> CH</a:t>
            </a:r>
            <a:r>
              <a:rPr lang="it-IT" sz="3200" baseline="-25000" dirty="0"/>
              <a:t>4</a:t>
            </a:r>
            <a:r>
              <a:rPr lang="it-IT" sz="3200" dirty="0"/>
              <a:t> + CO</a:t>
            </a:r>
            <a:r>
              <a:rPr lang="it-IT" sz="3200" baseline="-25000" dirty="0"/>
              <a:t>2</a:t>
            </a:r>
            <a:endParaRPr lang="it-IT" sz="4000" b="1" i="1" u="sng" dirty="0"/>
          </a:p>
        </p:txBody>
      </p:sp>
      <p:pic>
        <p:nvPicPr>
          <p:cNvPr id="1026" name="image31.png">
            <a:extLst>
              <a:ext uri="{FF2B5EF4-FFF2-40B4-BE49-F238E27FC236}">
                <a16:creationId xmlns:a16="http://schemas.microsoft.com/office/drawing/2014/main" id="{AA2CD615-4873-4BDC-9742-C85C2367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738" y="4774131"/>
            <a:ext cx="7557261" cy="207113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4E9D0-BD09-4DF3-946C-72E0BFB7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10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0A1E97-EB64-486D-8974-5A5CF9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10294182" cy="3599316"/>
          </a:xfrm>
        </p:spPr>
        <p:txBody>
          <a:bodyPr>
            <a:normAutofit lnSpcReduction="10000"/>
          </a:bodyPr>
          <a:lstStyle/>
          <a:p>
            <a:r>
              <a:rPr lang="it-IT" sz="3200" b="1" i="1" u="sng" dirty="0"/>
              <a:t>Zona</a:t>
            </a:r>
            <a:r>
              <a:rPr lang="it-IT" sz="3200" dirty="0"/>
              <a:t>: Fine V</a:t>
            </a:r>
            <a:r>
              <a:rPr lang="it-IT" sz="3200" baseline="-25000" dirty="0"/>
              <a:t>2</a:t>
            </a:r>
          </a:p>
          <a:p>
            <a:r>
              <a:rPr lang="it-IT" sz="3200" b="1" i="1" u="sng" dirty="0"/>
              <a:t>Fase</a:t>
            </a:r>
            <a:r>
              <a:rPr lang="it-IT" sz="3200" b="1" i="1" dirty="0"/>
              <a:t>: </a:t>
            </a:r>
            <a:r>
              <a:rPr lang="it-IT" sz="3200" dirty="0"/>
              <a:t>Fine digestione</a:t>
            </a:r>
          </a:p>
          <a:p>
            <a:r>
              <a:rPr lang="it-IT" sz="3200" b="1" i="1" u="sng" dirty="0"/>
              <a:t>Ricircolo</a:t>
            </a:r>
            <a:r>
              <a:rPr lang="it-IT" sz="3200" b="1" dirty="0"/>
              <a:t>:			</a:t>
            </a:r>
          </a:p>
          <a:p>
            <a:pPr marL="0" indent="0">
              <a:buNone/>
            </a:pPr>
            <a:r>
              <a:rPr lang="it-IT" sz="3200" dirty="0"/>
              <a:t>					100 lt</a:t>
            </a:r>
          </a:p>
          <a:p>
            <a:pPr marL="0" indent="0">
              <a:buNone/>
            </a:pPr>
            <a:r>
              <a:rPr lang="it-IT" sz="3200" dirty="0"/>
              <a:t>			200 lt			38 kg	20%</a:t>
            </a:r>
          </a:p>
          <a:p>
            <a:pPr marL="0" indent="0">
              <a:buNone/>
            </a:pPr>
            <a:r>
              <a:rPr lang="it-IT" sz="3200" dirty="0"/>
              <a:t>					100 lt</a:t>
            </a:r>
          </a:p>
          <a:p>
            <a:pPr marL="0" indent="0">
              <a:buNone/>
            </a:pPr>
            <a:r>
              <a:rPr lang="it-IT" sz="3200" dirty="0"/>
              <a:t>			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8FC2D52-B14A-452A-9457-8AD550CF1E6C}"/>
              </a:ext>
            </a:extLst>
          </p:cNvPr>
          <p:cNvSpPr/>
          <p:nvPr/>
        </p:nvSpPr>
        <p:spPr>
          <a:xfrm>
            <a:off x="2743200" y="4321743"/>
            <a:ext cx="1203158" cy="56789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E61566E-3B04-4F65-834C-DEB2CE6B88A7}"/>
              </a:ext>
            </a:extLst>
          </p:cNvPr>
          <p:cNvSpPr/>
          <p:nvPr/>
        </p:nvSpPr>
        <p:spPr>
          <a:xfrm>
            <a:off x="4591251" y="3811604"/>
            <a:ext cx="1203158" cy="51013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15A1F90-58EF-49AE-9340-0D8B2DC9BE0F}"/>
              </a:ext>
            </a:extLst>
          </p:cNvPr>
          <p:cNvSpPr/>
          <p:nvPr/>
        </p:nvSpPr>
        <p:spPr>
          <a:xfrm>
            <a:off x="4591251" y="4824450"/>
            <a:ext cx="1203158" cy="51013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98CF279-80FB-49FF-A794-544D6542E7CA}"/>
              </a:ext>
            </a:extLst>
          </p:cNvPr>
          <p:cNvSpPr/>
          <p:nvPr/>
        </p:nvSpPr>
        <p:spPr>
          <a:xfrm>
            <a:off x="6439302" y="4321743"/>
            <a:ext cx="1203158" cy="56789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77E6FE9-DE68-4DC4-ABD5-F306DBBB2521}"/>
              </a:ext>
            </a:extLst>
          </p:cNvPr>
          <p:cNvSpPr/>
          <p:nvPr/>
        </p:nvSpPr>
        <p:spPr>
          <a:xfrm>
            <a:off x="8258476" y="4321743"/>
            <a:ext cx="798897" cy="56789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8AFBBE7-3D16-46D9-86D5-381241C88ECF}"/>
              </a:ext>
            </a:extLst>
          </p:cNvPr>
          <p:cNvCxnSpPr>
            <a:stCxn id="4" idx="3"/>
            <a:endCxn id="4" idx="3"/>
          </p:cNvCxnSpPr>
          <p:nvPr/>
        </p:nvCxnSpPr>
        <p:spPr>
          <a:xfrm>
            <a:off x="3946358" y="46056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DAD0F39-3EB1-41FC-B307-DA527EF477C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946358" y="4605688"/>
            <a:ext cx="827773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2AA0AD5-E6F8-46FD-B5E9-0514F9275A10}"/>
              </a:ext>
            </a:extLst>
          </p:cNvPr>
          <p:cNvCxnSpPr/>
          <p:nvPr/>
        </p:nvCxnSpPr>
        <p:spPr>
          <a:xfrm flipV="1">
            <a:off x="4778943" y="4321743"/>
            <a:ext cx="0" cy="3007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C5DAA1F-6E15-419C-88B7-1EBDBFC24B35}"/>
              </a:ext>
            </a:extLst>
          </p:cNvPr>
          <p:cNvCxnSpPr/>
          <p:nvPr/>
        </p:nvCxnSpPr>
        <p:spPr>
          <a:xfrm>
            <a:off x="4774131" y="4605688"/>
            <a:ext cx="0" cy="2187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67A269B-7888-42A6-A0C9-5D1578B865FB}"/>
              </a:ext>
            </a:extLst>
          </p:cNvPr>
          <p:cNvCxnSpPr>
            <a:stCxn id="5" idx="3"/>
          </p:cNvCxnSpPr>
          <p:nvPr/>
        </p:nvCxnSpPr>
        <p:spPr>
          <a:xfrm flipV="1">
            <a:off x="5794409" y="4066673"/>
            <a:ext cx="1246472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45C1113-B2AF-46C7-A025-CA093F88D730}"/>
              </a:ext>
            </a:extLst>
          </p:cNvPr>
          <p:cNvCxnSpPr>
            <a:stCxn id="6" idx="3"/>
          </p:cNvCxnSpPr>
          <p:nvPr/>
        </p:nvCxnSpPr>
        <p:spPr>
          <a:xfrm flipV="1">
            <a:off x="5794409" y="5079519"/>
            <a:ext cx="1246472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1128381-EFAD-4935-A98F-DE22623A7FEB}"/>
              </a:ext>
            </a:extLst>
          </p:cNvPr>
          <p:cNvCxnSpPr>
            <a:endCxn id="7" idx="2"/>
          </p:cNvCxnSpPr>
          <p:nvPr/>
        </p:nvCxnSpPr>
        <p:spPr>
          <a:xfrm flipV="1">
            <a:off x="7040881" y="4889634"/>
            <a:ext cx="0" cy="18988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6272918-FDC1-408C-AF99-08249BE8F2CD}"/>
              </a:ext>
            </a:extLst>
          </p:cNvPr>
          <p:cNvCxnSpPr>
            <a:endCxn id="7" idx="0"/>
          </p:cNvCxnSpPr>
          <p:nvPr/>
        </p:nvCxnSpPr>
        <p:spPr>
          <a:xfrm>
            <a:off x="7040881" y="4066673"/>
            <a:ext cx="0" cy="2550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72BDA41-8D03-4C68-85D7-797B2D87530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642460" y="4605689"/>
            <a:ext cx="616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50" y="1988736"/>
            <a:ext cx="2684573" cy="195066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B7731FA-6C8E-481E-976E-5E5AB9ED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47" y="3591259"/>
            <a:ext cx="7209524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CFCF6-08DE-4BAF-917B-C9DE8AA0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30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F1877-A2D0-42E8-B95A-C2C14B09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36873"/>
            <a:ext cx="10294182" cy="3599316"/>
          </a:xfrm>
        </p:spPr>
        <p:txBody>
          <a:bodyPr/>
          <a:lstStyle/>
          <a:p>
            <a:r>
              <a:rPr lang="it-IT" b="1" i="1" u="sng" dirty="0"/>
              <a:t>Zona</a:t>
            </a:r>
            <a:r>
              <a:rPr lang="it-IT" dirty="0"/>
              <a:t>: Fine V</a:t>
            </a:r>
            <a:r>
              <a:rPr lang="it-IT" baseline="-25000" dirty="0"/>
              <a:t>3</a:t>
            </a:r>
          </a:p>
          <a:p>
            <a:r>
              <a:rPr lang="it-IT" b="1" i="1" u="sng" dirty="0"/>
              <a:t>Volume uscente</a:t>
            </a:r>
            <a:r>
              <a:rPr lang="it-IT" dirty="0"/>
              <a:t>: 1000 lt di acqua</a:t>
            </a:r>
          </a:p>
          <a:p>
            <a:r>
              <a:rPr lang="it-IT" b="1" i="1" u="sng" dirty="0"/>
              <a:t>TP totale</a:t>
            </a:r>
            <a:r>
              <a:rPr lang="it-IT" b="1" i="1" dirty="0"/>
              <a:t>: </a:t>
            </a:r>
            <a:r>
              <a:rPr lang="it-IT" dirty="0"/>
              <a:t>30 giorni</a:t>
            </a:r>
            <a:r>
              <a:rPr lang="it-IT" b="1" i="1" dirty="0"/>
              <a:t> </a:t>
            </a:r>
            <a:endParaRPr lang="it-IT" b="1" i="1" u="sng" dirty="0"/>
          </a:p>
          <a:p>
            <a:r>
              <a:rPr lang="it-IT" b="1" i="1" u="sng" dirty="0"/>
              <a:t>Ricircolo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		800 lt		2 kg		1%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99D6845-AE52-4FD6-98AF-7A49B1192A92}"/>
              </a:ext>
            </a:extLst>
          </p:cNvPr>
          <p:cNvSpPr/>
          <p:nvPr/>
        </p:nvSpPr>
        <p:spPr>
          <a:xfrm>
            <a:off x="1844879" y="4135120"/>
            <a:ext cx="894080" cy="406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9E7049A-B53A-491F-B825-9C6BF3A6B359}"/>
              </a:ext>
            </a:extLst>
          </p:cNvPr>
          <p:cNvSpPr/>
          <p:nvPr/>
        </p:nvSpPr>
        <p:spPr>
          <a:xfrm>
            <a:off x="3638349" y="4061861"/>
            <a:ext cx="789272" cy="47965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6054E0F-A8B7-498C-A6A3-515D093780D2}"/>
              </a:ext>
            </a:extLst>
          </p:cNvPr>
          <p:cNvSpPr/>
          <p:nvPr/>
        </p:nvSpPr>
        <p:spPr>
          <a:xfrm>
            <a:off x="5515276" y="4061861"/>
            <a:ext cx="580724" cy="47965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535FEC3-BCD6-40A7-963B-7D7CAF6C806E}"/>
              </a:ext>
            </a:extLst>
          </p:cNvPr>
          <p:cNvCxnSpPr>
            <a:stCxn id="4" idx="3"/>
          </p:cNvCxnSpPr>
          <p:nvPr/>
        </p:nvCxnSpPr>
        <p:spPr>
          <a:xfrm>
            <a:off x="2738959" y="4338320"/>
            <a:ext cx="89939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10BE8B5-04DD-42D8-BA03-DD873E736AFF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4427621" y="4301691"/>
            <a:ext cx="10876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image28.png">
            <a:extLst>
              <a:ext uri="{FF2B5EF4-FFF2-40B4-BE49-F238E27FC236}">
                <a16:creationId xmlns:a16="http://schemas.microsoft.com/office/drawing/2014/main" id="{8083299E-3E15-4E3B-982B-3402588D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9" y="4721093"/>
            <a:ext cx="28082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78.png">
            <a:extLst>
              <a:ext uri="{FF2B5EF4-FFF2-40B4-BE49-F238E27FC236}">
                <a16:creationId xmlns:a16="http://schemas.microsoft.com/office/drawing/2014/main" id="{E661DEAE-A29B-4F7B-83EE-F4858F49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1828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295514284"/>
              </p:ext>
            </p:extLst>
          </p:nvPr>
        </p:nvGraphicFramePr>
        <p:xfrm>
          <a:off x="5751896" y="2084530"/>
          <a:ext cx="6635059" cy="450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47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C4980-5926-45B6-9DD9-E98A7E79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/>
          </a:bodyPr>
          <a:lstStyle/>
          <a:p>
            <a:r>
              <a:rPr lang="it-IT" sz="7200" b="1" i="1"/>
              <a:t>Estrazione sali</a:t>
            </a:r>
            <a:endParaRPr lang="it-IT" sz="7200" b="1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8C3EE-061D-4B84-A37A-F92F61EF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2"/>
            <a:ext cx="12191999" cy="4521127"/>
          </a:xfrm>
        </p:spPr>
        <p:txBody>
          <a:bodyPr/>
          <a:lstStyle/>
          <a:p>
            <a:r>
              <a:rPr lang="it-IT" b="1" i="1" u="sng" dirty="0"/>
              <a:t>Frequenza di estrazione</a:t>
            </a:r>
            <a:r>
              <a:rPr lang="it-IT" dirty="0"/>
              <a:t>: Ogni settimana</a:t>
            </a:r>
          </a:p>
          <a:p>
            <a:r>
              <a:rPr lang="it-IT" b="1" i="1" u="sng" dirty="0"/>
              <a:t>Volumi estratti</a:t>
            </a:r>
            <a:r>
              <a:rPr lang="it-IT" dirty="0"/>
              <a:t>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b="1" i="1" u="sng" dirty="0"/>
              <a:t>Concentrazione Sali</a:t>
            </a:r>
            <a:r>
              <a:rPr lang="it-IT" b="1" i="1" dirty="0"/>
              <a:t>: </a:t>
            </a:r>
            <a:r>
              <a:rPr lang="it-IT" dirty="0"/>
              <a:t>175 kg (58 x 3 di </a:t>
            </a:r>
            <a:r>
              <a:rPr lang="it-IT" dirty="0" err="1"/>
              <a:t>NPKx</a:t>
            </a:r>
            <a:r>
              <a:rPr lang="it-IT" dirty="0"/>
              <a:t>) </a:t>
            </a:r>
            <a:r>
              <a:rPr lang="it-IT" dirty="0">
                <a:sym typeface="Wingdings" panose="05000000000000000000" pitchFamily="2" charset="2"/>
              </a:rPr>
              <a:t> 30 %</a:t>
            </a:r>
            <a:endParaRPr lang="it-IT" b="1" i="1" u="sng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2" name="Grafico 21">
                <a:extLst>
                  <a:ext uri="{FF2B5EF4-FFF2-40B4-BE49-F238E27FC236}">
                    <a16:creationId xmlns:a16="http://schemas.microsoft.com/office/drawing/2014/main" id="{695BABBF-15AB-40CB-8252-AF656943462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929181"/>
                  </p:ext>
                </p:extLst>
              </p:nvPr>
            </p:nvGraphicFramePr>
            <p:xfrm>
              <a:off x="-1" y="3042920"/>
              <a:ext cx="7720315" cy="23994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2" name="Grafico 21">
                <a:extLst>
                  <a:ext uri="{FF2B5EF4-FFF2-40B4-BE49-F238E27FC236}">
                    <a16:creationId xmlns:a16="http://schemas.microsoft.com/office/drawing/2014/main" id="{695BABBF-15AB-40CB-8252-AF65694346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3042920"/>
                <a:ext cx="7720315" cy="2399453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image45.png">
            <a:extLst>
              <a:ext uri="{FF2B5EF4-FFF2-40B4-BE49-F238E27FC236}">
                <a16:creationId xmlns:a16="http://schemas.microsoft.com/office/drawing/2014/main" id="{FC4727C1-DFE9-47A9-B77F-51C776C9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24692"/>
            <a:ext cx="6609146" cy="26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0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3B3408-BC2F-4F57-8B88-A6D4C7A0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2" y="2063262"/>
            <a:ext cx="4964567" cy="2661052"/>
          </a:xfrm>
        </p:spPr>
        <p:txBody>
          <a:bodyPr>
            <a:normAutofit/>
          </a:bodyPr>
          <a:lstStyle/>
          <a:p>
            <a:pPr algn="r"/>
            <a:r>
              <a:rPr lang="it-IT" sz="6600"/>
              <a:t>Fase gassosa</a:t>
            </a:r>
            <a:endParaRPr lang="it-IT" sz="6600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AD8A266-36BE-4BFC-9A5B-56520C357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8574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2AEF5A9-51CD-408A-9D05-5EB16B293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72" y="558354"/>
            <a:ext cx="15768352" cy="5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A154AB5C-BC7F-419C-BC4D-F3360625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1015554"/>
            <a:ext cx="5437510" cy="43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DB169A-FA3D-457A-8756-A90545C4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753228"/>
            <a:ext cx="4822796" cy="1080938"/>
          </a:xfrm>
        </p:spPr>
        <p:txBody>
          <a:bodyPr>
            <a:normAutofit/>
          </a:bodyPr>
          <a:lstStyle/>
          <a:p>
            <a:r>
              <a:rPr lang="it-IT" sz="6000" dirty="0"/>
              <a:t>Distinta base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E6EBD62-2458-46C5-8BCF-F58032FB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51" y="2336873"/>
            <a:ext cx="4639186" cy="3599316"/>
          </a:xfrm>
        </p:spPr>
        <p:txBody>
          <a:bodyPr>
            <a:normAutofit/>
          </a:bodyPr>
          <a:lstStyle/>
          <a:p>
            <a:r>
              <a:rPr lang="en-US" sz="1600" b="1" i="1" u="sng" dirty="0" err="1"/>
              <a:t>Costi</a:t>
            </a:r>
            <a:r>
              <a:rPr lang="en-US" sz="1600" b="1" i="1" u="sng" dirty="0"/>
              <a:t> </a:t>
            </a:r>
            <a:r>
              <a:rPr lang="en-US" sz="1600" b="1" i="1" u="sng" dirty="0" err="1"/>
              <a:t>materiali</a:t>
            </a:r>
            <a:r>
              <a:rPr lang="en-US" sz="1600" dirty="0"/>
              <a:t>: 27.434,05 </a:t>
            </a:r>
            <a:r>
              <a:rPr lang="it-IT" sz="1600" dirty="0"/>
              <a:t>€</a:t>
            </a:r>
            <a:endParaRPr lang="en-US" sz="1600" dirty="0"/>
          </a:p>
          <a:p>
            <a:r>
              <a:rPr lang="en-US" sz="1600" b="1" i="1" u="sng" dirty="0" err="1"/>
              <a:t>Costi</a:t>
            </a:r>
            <a:r>
              <a:rPr lang="en-US" sz="1600" b="1" i="1" u="sng" dirty="0"/>
              <a:t> </a:t>
            </a:r>
            <a:r>
              <a:rPr lang="en-US" sz="1600" b="1" i="1" u="sng" dirty="0" err="1"/>
              <a:t>manodopera</a:t>
            </a:r>
            <a:r>
              <a:rPr lang="en-US" sz="1600" dirty="0"/>
              <a:t>: 4.060,00 </a:t>
            </a:r>
            <a:r>
              <a:rPr lang="it-IT" sz="1600" dirty="0"/>
              <a:t>€</a:t>
            </a:r>
          </a:p>
          <a:p>
            <a:r>
              <a:rPr lang="it-IT" sz="1600" b="1" i="1" u="sng" dirty="0"/>
              <a:t>Costi totali</a:t>
            </a:r>
            <a:r>
              <a:rPr lang="it-IT" sz="1600" dirty="0"/>
              <a:t>: 31.494,05 €</a:t>
            </a:r>
          </a:p>
          <a:p>
            <a:r>
              <a:rPr lang="it-IT" sz="1600" b="1" i="1" u="sng" dirty="0"/>
              <a:t>Margine di profitto</a:t>
            </a:r>
            <a:r>
              <a:rPr lang="it-IT" sz="1600" dirty="0"/>
              <a:t>: CT+60 % = 50.000,00 €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35B4D8B-1C5D-4FDA-87D6-74F58E838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00" y="640080"/>
            <a:ext cx="4834611" cy="617841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77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01302-643B-4E24-B494-A95FB8B6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 fontScale="90000"/>
          </a:bodyPr>
          <a:lstStyle/>
          <a:p>
            <a:r>
              <a:rPr lang="it-IT" sz="5400" dirty="0"/>
              <a:t>Confronto con impianto </a:t>
            </a:r>
            <a:r>
              <a:rPr lang="it-IT" sz="5400" dirty="0" err="1"/>
              <a:t>BioElectric</a:t>
            </a:r>
            <a:endParaRPr lang="it-IT" sz="5400" dirty="0"/>
          </a:p>
        </p:txBody>
      </p:sp>
      <p:pic>
        <p:nvPicPr>
          <p:cNvPr id="1026" name="image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982804"/>
            <a:ext cx="8664224" cy="49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697B44C-934A-43FD-B8D5-CAD97C2BA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14767"/>
              </p:ext>
            </p:extLst>
          </p:nvPr>
        </p:nvGraphicFramePr>
        <p:xfrm>
          <a:off x="-2" y="1982804"/>
          <a:ext cx="4283243" cy="496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662">
                  <a:extLst>
                    <a:ext uri="{9D8B030D-6E8A-4147-A177-3AD203B41FA5}">
                      <a16:colId xmlns:a16="http://schemas.microsoft.com/office/drawing/2014/main" val="3965509090"/>
                    </a:ext>
                  </a:extLst>
                </a:gridCol>
                <a:gridCol w="1369021">
                  <a:extLst>
                    <a:ext uri="{9D8B030D-6E8A-4147-A177-3AD203B41FA5}">
                      <a16:colId xmlns:a16="http://schemas.microsoft.com/office/drawing/2014/main" val="3038708183"/>
                    </a:ext>
                  </a:extLst>
                </a:gridCol>
                <a:gridCol w="821780">
                  <a:extLst>
                    <a:ext uri="{9D8B030D-6E8A-4147-A177-3AD203B41FA5}">
                      <a16:colId xmlns:a16="http://schemas.microsoft.com/office/drawing/2014/main" val="3814629995"/>
                    </a:ext>
                  </a:extLst>
                </a:gridCol>
                <a:gridCol w="821780">
                  <a:extLst>
                    <a:ext uri="{9D8B030D-6E8A-4147-A177-3AD203B41FA5}">
                      <a16:colId xmlns:a16="http://schemas.microsoft.com/office/drawing/2014/main" val="1666137439"/>
                    </a:ext>
                  </a:extLst>
                </a:gridCol>
              </a:tblGrid>
              <a:tr h="294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Unità di misura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BE</a:t>
                      </a:r>
                      <a:endParaRPr lang="it-IT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MBGC</a:t>
                      </a:r>
                      <a:endParaRPr lang="it-IT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4036737822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ENERGIA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kWe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482905195"/>
                  </a:ext>
                </a:extLst>
              </a:tr>
              <a:tr h="523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ENERGIA ELETTRICA PRODOTTA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kWhe</a:t>
                      </a:r>
                      <a:r>
                        <a:rPr lang="it-IT" sz="1100" dirty="0">
                          <a:effectLst/>
                        </a:rPr>
                        <a:t>/anno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80.000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80.000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3193825283"/>
                  </a:ext>
                </a:extLst>
              </a:tr>
              <a:tr h="179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INVESTIMENTO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€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95.000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50.000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4225242142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PERIODO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DI AMMORTAMENTO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anni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4137035791"/>
                  </a:ext>
                </a:extLst>
              </a:tr>
              <a:tr h="179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INTERESSI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661973089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COSTI ELETTRICITÀ’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r>
                        <a:rPr lang="it-IT" sz="1100" dirty="0">
                          <a:effectLst/>
                        </a:rPr>
                        <a:t>/kWh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0,16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0,16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208058489"/>
                  </a:ext>
                </a:extLst>
              </a:tr>
              <a:tr h="463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CRESCITA PREZZO ELETTRICITA’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71452028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MANUTENZIONE ORDINARIA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3.000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3.000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199201526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INFLAZIONE SU MANUTENZIONE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009357908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INCENTIVO 1(GSC)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r>
                        <a:rPr lang="it-IT" sz="1100" dirty="0">
                          <a:effectLst/>
                        </a:rPr>
                        <a:t>/kWh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0,093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0,093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420630274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INCENTIVO 2(WKC)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€</a:t>
                      </a: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/kWh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0,031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0,031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1826469586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VOLUME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</a:t>
                      </a:r>
                      <a:r>
                        <a:rPr lang="it-IT" sz="1100" baseline="30000">
                          <a:effectLst/>
                        </a:rPr>
                        <a:t>3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125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62,5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3696755167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BIOMASSA TRATATTA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it-IT" sz="11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/d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4-8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2917716704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PAY-BACK</a:t>
                      </a:r>
                      <a:endParaRPr lang="it-IT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anni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2,5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360930765"/>
                  </a:ext>
                </a:extLst>
              </a:tr>
              <a:tr h="348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VAN SU 10 ANNI</a:t>
                      </a:r>
                      <a:endParaRPr lang="it-IT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€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98.476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153.380</a:t>
                      </a:r>
                      <a:endParaRPr lang="it-IT" sz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054" marR="53054" marT="0" marB="0"/>
                </a:tc>
                <a:extLst>
                  <a:ext uri="{0D108BD9-81ED-4DB2-BD59-A6C34878D82A}">
                    <a16:rowId xmlns:a16="http://schemas.microsoft.com/office/drawing/2014/main" val="7348131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FDBAAA1-4292-42B9-B9FB-258FE594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1" y="1982804"/>
            <a:ext cx="7915314" cy="49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7330A-7BA1-41FC-B5CC-96C2984F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 fontScale="90000"/>
          </a:bodyPr>
          <a:lstStyle/>
          <a:p>
            <a:r>
              <a:rPr lang="it-IT" sz="8000" dirty="0"/>
              <a:t>Vantaggi MBGC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162AC999-C3E1-4B49-B1EA-801430781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1665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48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BA88F-00A2-48DE-83E8-91A9E201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 fontScale="90000"/>
          </a:bodyPr>
          <a:lstStyle/>
          <a:p>
            <a:r>
              <a:rPr lang="it-IT" sz="6000" dirty="0"/>
              <a:t>Integrazione con impianto algale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6C8F75-D625-473B-BB9D-008295D90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67641"/>
            <a:ext cx="11118337" cy="357702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						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C8606A8-DA38-4634-8346-FFBB75672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60978"/>
              </p:ext>
            </p:extLst>
          </p:nvPr>
        </p:nvGraphicFramePr>
        <p:xfrm>
          <a:off x="-416308" y="2038489"/>
          <a:ext cx="5563400" cy="32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 descr="C:\Users\Omar\Desktop\TESI\PROGETTI\assiemi img\nuovo ass6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53" y="2856568"/>
            <a:ext cx="4758048" cy="400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assieme pbrc 3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00" y="2038489"/>
            <a:ext cx="5400040" cy="3765733"/>
          </a:xfrm>
          <a:prstGeom prst="rect">
            <a:avLst/>
          </a:prstGeom>
        </p:spPr>
      </p:pic>
      <p:sp>
        <p:nvSpPr>
          <p:cNvPr id="17" name="Freccia a sinistra 16"/>
          <p:cNvSpPr/>
          <p:nvPr/>
        </p:nvSpPr>
        <p:spPr>
          <a:xfrm>
            <a:off x="5559168" y="3621974"/>
            <a:ext cx="1744157" cy="1041752"/>
          </a:xfrm>
          <a:prstGeom prst="lef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9427294" y="2340810"/>
            <a:ext cx="77136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/>
              <a:t>MBGC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4275105" y="5863780"/>
            <a:ext cx="71526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/>
              <a:t>PBRC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4510BE-0D85-443B-A784-9698A632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6054"/>
            <a:ext cx="5428542" cy="37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D929E65-07A5-43B1-AB8D-24F67C9F7A7C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50885" y="1980592"/>
            <a:ext cx="6641115" cy="487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05BBE-9F8D-4A73-B5F1-BAF812A33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AC86CD-FCB8-459B-A58A-C461E1B9E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658688-9BC1-45C6-BEBA-1753861A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7BD969-077D-471D-AED5-0DA80819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EE5B3E-496C-497B-9BD6-2A98CBD5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5DD8ED-EAD5-49A9-B143-D9AFB03F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3709"/>
            <a:ext cx="7767872" cy="13730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 err="1"/>
              <a:t>Grazie</a:t>
            </a:r>
            <a:r>
              <a:rPr lang="en-US" sz="6000" dirty="0"/>
              <a:t> per </a:t>
            </a:r>
            <a:r>
              <a:rPr lang="en-US" sz="6000" dirty="0" err="1"/>
              <a:t>l’attenzione</a:t>
            </a:r>
            <a:endParaRPr lang="en-US" sz="6000" dirty="0"/>
          </a:p>
        </p:txBody>
      </p:sp>
      <p:pic>
        <p:nvPicPr>
          <p:cNvPr id="4" name="image56.png">
            <a:extLst>
              <a:ext uri="{FF2B5EF4-FFF2-40B4-BE49-F238E27FC236}">
                <a16:creationId xmlns:a16="http://schemas.microsoft.com/office/drawing/2014/main" id="{30BB933B-5D43-4306-85B1-80B61D50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263361"/>
            <a:ext cx="3358478" cy="43312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0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E3356C-9F11-420F-BE88-C22E0B8A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63262"/>
            <a:ext cx="4419600" cy="2661052"/>
          </a:xfrm>
        </p:spPr>
        <p:txBody>
          <a:bodyPr>
            <a:normAutofit/>
          </a:bodyPr>
          <a:lstStyle/>
          <a:p>
            <a:pPr algn="r"/>
            <a:r>
              <a:rPr lang="it-IT" sz="4400" i="1" dirty="0"/>
              <a:t>La digestione anaerobica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E73ED1C-BF30-42D0-B272-3F033C32F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806954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14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5E131-2B4F-493C-9F87-DC6128AF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i="1"/>
              <a:t>Configurazione degli impianti di grossa taglia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40842EC-ACB4-40F1-8B31-CA6C427D0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28468"/>
              </p:ext>
            </p:extLst>
          </p:nvPr>
        </p:nvGraphicFramePr>
        <p:xfrm>
          <a:off x="681037" y="1973179"/>
          <a:ext cx="10830641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53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4.png">
            <a:extLst>
              <a:ext uri="{FF2B5EF4-FFF2-40B4-BE49-F238E27FC236}">
                <a16:creationId xmlns:a16="http://schemas.microsoft.com/office/drawing/2014/main" id="{E047EEB7-1D35-4BB9-AEFA-BE9370447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r="286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1E017D-E556-4256-8D29-733622F2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it-IT" sz="3200" i="1" dirty="0"/>
              <a:t>Il Mini-</a:t>
            </a:r>
            <a:r>
              <a:rPr lang="it-IT" sz="3200" i="1" dirty="0" err="1"/>
              <a:t>BioGas</a:t>
            </a:r>
            <a:r>
              <a:rPr lang="it-IT" sz="3200" i="1" dirty="0"/>
              <a:t> </a:t>
            </a:r>
            <a:r>
              <a:rPr lang="it-IT" sz="3200" i="1" dirty="0" err="1"/>
              <a:t>Continuos</a:t>
            </a:r>
            <a:r>
              <a:rPr lang="it-IT" sz="3200" i="1" dirty="0"/>
              <a:t> (MBGC)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1EC46-D64E-43A1-A90D-E4467A6B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4636007" cy="3599316"/>
          </a:xfrm>
        </p:spPr>
        <p:txBody>
          <a:bodyPr>
            <a:normAutofit/>
          </a:bodyPr>
          <a:lstStyle/>
          <a:p>
            <a:r>
              <a:rPr lang="it-IT" sz="2800" b="1" i="1" u="sng" dirty="0"/>
              <a:t>Impianto di taglia piccola</a:t>
            </a:r>
          </a:p>
          <a:p>
            <a:r>
              <a:rPr lang="it-IT" sz="2800" b="1" i="1" u="sng" dirty="0"/>
              <a:t>Potenza</a:t>
            </a:r>
            <a:r>
              <a:rPr lang="it-IT" sz="2800" dirty="0"/>
              <a:t>:</a:t>
            </a:r>
          </a:p>
          <a:p>
            <a:pPr marL="0" indent="0">
              <a:buNone/>
            </a:pPr>
            <a:r>
              <a:rPr lang="it-IT" sz="2800" dirty="0"/>
              <a:t>	10 kW</a:t>
            </a:r>
          </a:p>
          <a:p>
            <a:r>
              <a:rPr lang="it-IT" sz="2800" b="1" i="1" u="sng" dirty="0"/>
              <a:t>Dimensioni</a:t>
            </a:r>
            <a:r>
              <a:rPr lang="it-IT" sz="2800" dirty="0"/>
              <a:t>: </a:t>
            </a:r>
          </a:p>
          <a:p>
            <a:pPr marL="0" indent="0">
              <a:buNone/>
            </a:pPr>
            <a:r>
              <a:rPr lang="it-IT" sz="2800" dirty="0"/>
              <a:t>	2.5x10x2.5 m</a:t>
            </a:r>
          </a:p>
          <a:p>
            <a:pPr marL="0" indent="0">
              <a:buNone/>
            </a:pPr>
            <a:r>
              <a:rPr lang="it-IT" sz="2800" dirty="0"/>
              <a:t>	62.5 </a:t>
            </a:r>
            <a:r>
              <a:rPr lang="it-IT" dirty="0"/>
              <a:t>m</a:t>
            </a:r>
            <a:r>
              <a:rPr lang="it-IT" baseline="30000" dirty="0"/>
              <a:t>3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6357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9D95C6-9E11-4B70-8B29-1E709EE4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063262"/>
            <a:ext cx="4843143" cy="2661052"/>
          </a:xfrm>
        </p:spPr>
        <p:txBody>
          <a:bodyPr>
            <a:normAutofit/>
          </a:bodyPr>
          <a:lstStyle/>
          <a:p>
            <a:pPr algn="r"/>
            <a:r>
              <a:rPr lang="it-IT" sz="6000" dirty="0">
                <a:solidFill>
                  <a:srgbClr val="FFFFFF"/>
                </a:solidFill>
              </a:rPr>
              <a:t>Volumi entranti in MBGC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86FED-18D3-430B-BCBE-82EA12C2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FFFF"/>
                </a:solidFill>
              </a:rPr>
              <a:t>	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EDC9367-8940-438E-BD0E-9A7D7CF73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806450"/>
              </p:ext>
            </p:extLst>
          </p:nvPr>
        </p:nvGraphicFramePr>
        <p:xfrm>
          <a:off x="4964565" y="904775"/>
          <a:ext cx="7385659" cy="507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00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641E6-EE2C-401D-A26C-266C514A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ED504-AF9F-4AEF-BF4D-CA6A7645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48564"/>
            <a:ext cx="9613861" cy="4408371"/>
          </a:xfrm>
        </p:spPr>
        <p:txBody>
          <a:bodyPr/>
          <a:lstStyle/>
          <a:p>
            <a:r>
              <a:rPr lang="it-IT" b="1" i="1" u="sng" dirty="0"/>
              <a:t>Volume ad inizio processo</a:t>
            </a:r>
          </a:p>
          <a:p>
            <a:pPr marL="0" indent="0">
              <a:buNone/>
            </a:pPr>
            <a:r>
              <a:rPr lang="it-IT" i="1" dirty="0"/>
              <a:t>	2000 lt		Esterno	700 lt </a:t>
            </a:r>
          </a:p>
          <a:p>
            <a:pPr marL="0" indent="0">
              <a:buNone/>
            </a:pPr>
            <a:r>
              <a:rPr lang="it-IT" i="1" dirty="0"/>
              <a:t>						300 lt								</a:t>
            </a:r>
          </a:p>
          <a:p>
            <a:pPr marL="0" indent="0">
              <a:buNone/>
            </a:pPr>
            <a:r>
              <a:rPr lang="it-IT" i="1" dirty="0"/>
              <a:t>				Interno	800 lt</a:t>
            </a:r>
          </a:p>
          <a:p>
            <a:pPr marL="0" indent="0">
              <a:buNone/>
            </a:pPr>
            <a:r>
              <a:rPr lang="it-IT" i="1" dirty="0"/>
              <a:t>						100 lt</a:t>
            </a:r>
          </a:p>
          <a:p>
            <a:r>
              <a:rPr lang="it-IT" b="1" i="1" u="sng" dirty="0"/>
              <a:t>Zona:</a:t>
            </a:r>
            <a:r>
              <a:rPr lang="it-IT" i="1" dirty="0"/>
              <a:t> </a:t>
            </a:r>
            <a:r>
              <a:rPr lang="it-IT" dirty="0"/>
              <a:t>0-3 metri di V</a:t>
            </a:r>
            <a:r>
              <a:rPr lang="it-IT" baseline="-25000" dirty="0"/>
              <a:t>1			</a:t>
            </a:r>
            <a:r>
              <a:rPr lang="it-IT" i="1" dirty="0"/>
              <a:t>100 lt</a:t>
            </a:r>
            <a:endParaRPr lang="it-IT" baseline="-25000" dirty="0"/>
          </a:p>
          <a:p>
            <a:r>
              <a:rPr lang="it-IT" b="1" i="1" u="sng" dirty="0"/>
              <a:t>Fase:</a:t>
            </a:r>
            <a:r>
              <a:rPr lang="it-IT" i="1" dirty="0"/>
              <a:t> </a:t>
            </a:r>
            <a:r>
              <a:rPr lang="it-IT" dirty="0"/>
              <a:t>Idrolitica</a:t>
            </a:r>
          </a:p>
          <a:p>
            <a:r>
              <a:rPr lang="it-IT" b="1" i="1" u="sng" dirty="0"/>
              <a:t>TP:</a:t>
            </a:r>
            <a:r>
              <a:rPr lang="it-IT" dirty="0"/>
              <a:t> 24 h</a:t>
            </a:r>
            <a:endParaRPr lang="it-IT" b="1" i="1" u="sng" dirty="0"/>
          </a:p>
          <a:p>
            <a:pPr marL="0" indent="0">
              <a:buNone/>
            </a:pPr>
            <a:r>
              <a:rPr lang="it-IT" i="1" dirty="0"/>
              <a:t>						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6602679-9E00-4533-ADF9-B5A10710F2A1}"/>
              </a:ext>
            </a:extLst>
          </p:cNvPr>
          <p:cNvSpPr/>
          <p:nvPr/>
        </p:nvSpPr>
        <p:spPr>
          <a:xfrm>
            <a:off x="1595120" y="2794000"/>
            <a:ext cx="1137920" cy="406400"/>
          </a:xfrm>
          <a:prstGeom prst="round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8D641B0-4D04-4F10-8D03-8BFD98375214}"/>
              </a:ext>
            </a:extLst>
          </p:cNvPr>
          <p:cNvSpPr/>
          <p:nvPr/>
        </p:nvSpPr>
        <p:spPr>
          <a:xfrm>
            <a:off x="4273617" y="2794000"/>
            <a:ext cx="1289785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9EBD963-300D-45F1-87CA-3B2158990176}"/>
              </a:ext>
            </a:extLst>
          </p:cNvPr>
          <p:cNvSpPr/>
          <p:nvPr/>
        </p:nvSpPr>
        <p:spPr>
          <a:xfrm>
            <a:off x="6169794" y="2794000"/>
            <a:ext cx="1058779" cy="873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0314BD6-392B-45BE-A4D8-D94D3F637DAB}"/>
              </a:ext>
            </a:extLst>
          </p:cNvPr>
          <p:cNvSpPr/>
          <p:nvPr/>
        </p:nvSpPr>
        <p:spPr>
          <a:xfrm>
            <a:off x="4273617" y="4071486"/>
            <a:ext cx="1289785" cy="406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9E5640D-DF07-472F-B05C-BE0957075F9E}"/>
              </a:ext>
            </a:extLst>
          </p:cNvPr>
          <p:cNvSpPr/>
          <p:nvPr/>
        </p:nvSpPr>
        <p:spPr>
          <a:xfrm>
            <a:off x="6169794" y="4071486"/>
            <a:ext cx="1058779" cy="132828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26C3E52-7A79-4422-AF96-3C0807B7F6E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733040" y="2997200"/>
            <a:ext cx="15405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15675CC-209B-44F0-BF23-AE3817322D1A}"/>
              </a:ext>
            </a:extLst>
          </p:cNvPr>
          <p:cNvCxnSpPr>
            <a:stCxn id="8" idx="3"/>
          </p:cNvCxnSpPr>
          <p:nvPr/>
        </p:nvCxnSpPr>
        <p:spPr>
          <a:xfrm>
            <a:off x="5563402" y="2997200"/>
            <a:ext cx="606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87A845E-5775-47B6-B9A5-25A93933A0A2}"/>
              </a:ext>
            </a:extLst>
          </p:cNvPr>
          <p:cNvCxnSpPr>
            <a:stCxn id="6" idx="2"/>
          </p:cNvCxnSpPr>
          <p:nvPr/>
        </p:nvCxnSpPr>
        <p:spPr>
          <a:xfrm>
            <a:off x="2164080" y="3200400"/>
            <a:ext cx="0" cy="10742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FB593AD-BDBE-47FC-BAB0-7D07DCD054E6}"/>
              </a:ext>
            </a:extLst>
          </p:cNvPr>
          <p:cNvCxnSpPr>
            <a:endCxn id="12" idx="1"/>
          </p:cNvCxnSpPr>
          <p:nvPr/>
        </p:nvCxnSpPr>
        <p:spPr>
          <a:xfrm>
            <a:off x="2164080" y="4274686"/>
            <a:ext cx="210953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D441DEA-E617-4254-9CB3-885A2CA21730}"/>
              </a:ext>
            </a:extLst>
          </p:cNvPr>
          <p:cNvCxnSpPr>
            <a:stCxn id="12" idx="3"/>
          </p:cNvCxnSpPr>
          <p:nvPr/>
        </p:nvCxnSpPr>
        <p:spPr>
          <a:xfrm>
            <a:off x="5563402" y="4274686"/>
            <a:ext cx="60639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47.png">
            <a:extLst>
              <a:ext uri="{FF2B5EF4-FFF2-40B4-BE49-F238E27FC236}">
                <a16:creationId xmlns:a16="http://schemas.microsoft.com/office/drawing/2014/main" id="{E43CFA81-C2EC-4D7F-9ED7-4F8947B0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80" y="-184906"/>
            <a:ext cx="7386320" cy="29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F94A8-0779-493D-9B0C-2F53031B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AE516-B762-47E6-9C8C-577DBD17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36873"/>
            <a:ext cx="4632834" cy="3599316"/>
          </a:xfrm>
        </p:spPr>
        <p:txBody>
          <a:bodyPr>
            <a:normAutofit/>
          </a:bodyPr>
          <a:lstStyle/>
          <a:p>
            <a:r>
              <a:rPr lang="it-IT" sz="3600" b="1" i="1" u="sng" dirty="0"/>
              <a:t>Zona</a:t>
            </a:r>
            <a:r>
              <a:rPr lang="it-IT" sz="3600" dirty="0"/>
              <a:t>: 3-6 mt di V</a:t>
            </a:r>
            <a:r>
              <a:rPr lang="it-IT" sz="3600" baseline="-25000" dirty="0"/>
              <a:t>1</a:t>
            </a:r>
          </a:p>
          <a:p>
            <a:r>
              <a:rPr lang="it-IT" sz="3600" b="1" i="1" u="sng" dirty="0"/>
              <a:t>Fase</a:t>
            </a:r>
            <a:r>
              <a:rPr lang="it-IT" sz="3600" b="1" i="1" dirty="0"/>
              <a:t>:</a:t>
            </a:r>
            <a:r>
              <a:rPr lang="it-IT" sz="3600" dirty="0"/>
              <a:t> Idrolitica</a:t>
            </a:r>
          </a:p>
          <a:p>
            <a:r>
              <a:rPr lang="it-IT" sz="3600" b="1" i="1" u="sng" dirty="0"/>
              <a:t>TP</a:t>
            </a:r>
            <a:r>
              <a:rPr lang="it-IT" sz="3600" b="1" i="1" dirty="0"/>
              <a:t>: </a:t>
            </a:r>
            <a:r>
              <a:rPr lang="it-IT" sz="3600" dirty="0"/>
              <a:t>24 h</a:t>
            </a:r>
            <a:endParaRPr lang="it-IT" sz="3600" b="1" i="1" u="sng" dirty="0"/>
          </a:p>
        </p:txBody>
      </p:sp>
      <p:pic>
        <p:nvPicPr>
          <p:cNvPr id="4098" name="image37.png">
            <a:extLst>
              <a:ext uri="{FF2B5EF4-FFF2-40B4-BE49-F238E27FC236}">
                <a16:creationId xmlns:a16="http://schemas.microsoft.com/office/drawing/2014/main" id="{39D48F1E-1929-46EC-8AC4-5BF2EDA4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835" y="4800999"/>
            <a:ext cx="7548628" cy="205700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2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FA031-6A44-4999-A421-A1BE5795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074125-B73A-42DC-8AAB-93D31ADC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53" y="2336873"/>
            <a:ext cx="5030740" cy="3599316"/>
          </a:xfrm>
        </p:spPr>
        <p:txBody>
          <a:bodyPr>
            <a:normAutofit/>
          </a:bodyPr>
          <a:lstStyle/>
          <a:p>
            <a:r>
              <a:rPr lang="it-IT" sz="3600" b="1" i="1" u="sng" dirty="0"/>
              <a:t>Zona</a:t>
            </a:r>
            <a:r>
              <a:rPr lang="it-IT" sz="3600" b="1" i="1" dirty="0"/>
              <a:t>: </a:t>
            </a:r>
            <a:r>
              <a:rPr lang="it-IT" sz="3600" dirty="0"/>
              <a:t>6-10 mt di V</a:t>
            </a:r>
            <a:r>
              <a:rPr lang="it-IT" sz="3600" baseline="-25000" dirty="0"/>
              <a:t>1</a:t>
            </a:r>
          </a:p>
          <a:p>
            <a:r>
              <a:rPr lang="it-IT" sz="3600" b="1" i="1" u="sng" dirty="0"/>
              <a:t>Fase</a:t>
            </a:r>
            <a:r>
              <a:rPr lang="it-IT" sz="3600" b="1" i="1" dirty="0"/>
              <a:t>: </a:t>
            </a:r>
            <a:r>
              <a:rPr lang="it-IT" sz="3600" dirty="0" err="1"/>
              <a:t>Idrolitica+acida</a:t>
            </a:r>
            <a:endParaRPr lang="it-IT" sz="3600" dirty="0"/>
          </a:p>
          <a:p>
            <a:r>
              <a:rPr lang="it-IT" sz="3600" b="1" i="1" u="sng" dirty="0"/>
              <a:t>TP</a:t>
            </a:r>
            <a:r>
              <a:rPr lang="it-IT" sz="3600" b="1" i="1" dirty="0"/>
              <a:t>:</a:t>
            </a:r>
            <a:r>
              <a:rPr lang="it-IT" sz="3600" dirty="0"/>
              <a:t> 24 h</a:t>
            </a:r>
            <a:endParaRPr lang="it-IT" sz="3600" b="1" i="1" u="sng" dirty="0"/>
          </a:p>
        </p:txBody>
      </p:sp>
      <p:pic>
        <p:nvPicPr>
          <p:cNvPr id="5122" name="image38.png">
            <a:extLst>
              <a:ext uri="{FF2B5EF4-FFF2-40B4-BE49-F238E27FC236}">
                <a16:creationId xmlns:a16="http://schemas.microsoft.com/office/drawing/2014/main" id="{6DD15773-7E96-4493-91B0-B61EF83D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600" y="4899258"/>
            <a:ext cx="7634224" cy="192785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D5D61-A403-418B-A6A7-439CD6B2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7200" b="1" i="1" dirty="0"/>
              <a:t>Giorno 4</a:t>
            </a:r>
            <a:endParaRPr lang="it-IT" sz="7200" b="1" i="1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AFC4E3-C267-42F3-8A22-7C7C9FCE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36872"/>
            <a:ext cx="5581402" cy="4500553"/>
          </a:xfrm>
        </p:spPr>
        <p:txBody>
          <a:bodyPr>
            <a:normAutofit/>
          </a:bodyPr>
          <a:lstStyle/>
          <a:p>
            <a:r>
              <a:rPr lang="it-IT" sz="3600" b="1" i="1" u="sng" dirty="0"/>
              <a:t>Zona</a:t>
            </a:r>
            <a:r>
              <a:rPr lang="it-IT" sz="3600" dirty="0"/>
              <a:t>: 0-1 mt di V</a:t>
            </a:r>
            <a:r>
              <a:rPr lang="it-IT" sz="3600" baseline="-25000" dirty="0"/>
              <a:t>2</a:t>
            </a:r>
          </a:p>
          <a:p>
            <a:r>
              <a:rPr lang="it-IT" sz="3600" b="1" i="1" u="sng" dirty="0"/>
              <a:t>Fase</a:t>
            </a:r>
            <a:r>
              <a:rPr lang="it-IT" sz="3600" b="1" i="1" dirty="0"/>
              <a:t>: </a:t>
            </a:r>
            <a:r>
              <a:rPr lang="it-IT" sz="3600" b="1" i="1" dirty="0" err="1"/>
              <a:t>A</a:t>
            </a:r>
            <a:r>
              <a:rPr lang="it-IT" sz="3600" dirty="0" err="1"/>
              <a:t>cida+acetica</a:t>
            </a:r>
            <a:endParaRPr lang="it-IT" sz="3600" dirty="0"/>
          </a:p>
          <a:p>
            <a:r>
              <a:rPr lang="it-IT" sz="3600" b="1" i="1" u="sng" dirty="0"/>
              <a:t>TP</a:t>
            </a:r>
            <a:r>
              <a:rPr lang="it-IT" sz="3600" b="1" i="1" dirty="0"/>
              <a:t>: </a:t>
            </a:r>
            <a:r>
              <a:rPr lang="it-IT" sz="3600" dirty="0"/>
              <a:t>24 h</a:t>
            </a:r>
            <a:endParaRPr lang="it-IT" sz="3600" b="1" i="1" u="sng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C</a:t>
            </a:r>
            <a:r>
              <a:rPr lang="it-IT" sz="3200" baseline="-25000" dirty="0"/>
              <a:t>6</a:t>
            </a:r>
            <a:r>
              <a:rPr lang="it-IT" sz="3200" dirty="0"/>
              <a:t>H</a:t>
            </a:r>
            <a:r>
              <a:rPr lang="it-IT" sz="3200" baseline="-25000" dirty="0"/>
              <a:t>12</a:t>
            </a:r>
            <a:r>
              <a:rPr lang="it-IT" sz="3200" dirty="0"/>
              <a:t>O</a:t>
            </a:r>
            <a:r>
              <a:rPr lang="it-IT" sz="3200" baseline="-25000" dirty="0"/>
              <a:t>6   </a:t>
            </a:r>
            <a:r>
              <a:rPr lang="it-IT" sz="3200" dirty="0">
                <a:sym typeface="Wingdings" panose="05000000000000000000" pitchFamily="2" charset="2"/>
              </a:rPr>
              <a:t></a:t>
            </a:r>
            <a:r>
              <a:rPr lang="it-IT" sz="3200" dirty="0"/>
              <a:t>  3CH</a:t>
            </a:r>
            <a:r>
              <a:rPr lang="it-IT" sz="3200" baseline="-25000" dirty="0"/>
              <a:t>3</a:t>
            </a:r>
            <a:r>
              <a:rPr lang="it-IT" sz="3200" dirty="0"/>
              <a:t>COOH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6146" name="image30.png">
            <a:extLst>
              <a:ext uri="{FF2B5EF4-FFF2-40B4-BE49-F238E27FC236}">
                <a16:creationId xmlns:a16="http://schemas.microsoft.com/office/drawing/2014/main" id="{64E68260-251E-4144-8910-2B8340FE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056" y="5034951"/>
            <a:ext cx="7552944" cy="18024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9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517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Berlino</vt:lpstr>
      <vt:lpstr>Progettazione di dettaglio di un impianto mini-biogas e suo interfacciamento con un impianto di produzione di microalghe </vt:lpstr>
      <vt:lpstr>La digestione anaerobica</vt:lpstr>
      <vt:lpstr>Configurazione degli impianti di grossa taglia</vt:lpstr>
      <vt:lpstr>Il Mini-BioGas Continuos (MBGC)</vt:lpstr>
      <vt:lpstr>Volumi entranti in MBGC</vt:lpstr>
      <vt:lpstr>Giorno 1</vt:lpstr>
      <vt:lpstr>Giorno 2</vt:lpstr>
      <vt:lpstr>Giorno 3</vt:lpstr>
      <vt:lpstr>Giorno 4</vt:lpstr>
      <vt:lpstr>Giorno 5-6-7-8-9</vt:lpstr>
      <vt:lpstr>Giorno 10</vt:lpstr>
      <vt:lpstr>Giorno 30</vt:lpstr>
      <vt:lpstr>Estrazione sali</vt:lpstr>
      <vt:lpstr>Fase gassosa</vt:lpstr>
      <vt:lpstr>Distinta base</vt:lpstr>
      <vt:lpstr>Confronto con impianto BioElectric</vt:lpstr>
      <vt:lpstr>Vantaggi MBGC</vt:lpstr>
      <vt:lpstr>Integrazione con impianto algale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di dettaglio di un impianto mini-biogas e suo interfacciamento con un impianto di produzione di microalghe </dc:title>
  <dc:creator>mac</dc:creator>
  <cp:lastModifiedBy>mac</cp:lastModifiedBy>
  <cp:revision>7</cp:revision>
  <dcterms:created xsi:type="dcterms:W3CDTF">2020-03-03T09:24:54Z</dcterms:created>
  <dcterms:modified xsi:type="dcterms:W3CDTF">2020-03-03T21:46:48Z</dcterms:modified>
</cp:coreProperties>
</file>